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handoutMasterIdLst>
    <p:handoutMasterId r:id="rId27"/>
  </p:handoutMasterIdLst>
  <p:sldIdLst>
    <p:sldId id="285" r:id="rId5"/>
    <p:sldId id="277" r:id="rId6"/>
    <p:sldId id="261" r:id="rId7"/>
    <p:sldId id="262" r:id="rId8"/>
    <p:sldId id="263" r:id="rId9"/>
    <p:sldId id="286" r:id="rId10"/>
    <p:sldId id="287" r:id="rId11"/>
    <p:sldId id="278" r:id="rId12"/>
    <p:sldId id="266" r:id="rId13"/>
    <p:sldId id="289" r:id="rId14"/>
    <p:sldId id="268" r:id="rId15"/>
    <p:sldId id="280" r:id="rId16"/>
    <p:sldId id="291" r:id="rId17"/>
    <p:sldId id="271" r:id="rId18"/>
    <p:sldId id="281" r:id="rId19"/>
    <p:sldId id="260" r:id="rId20"/>
    <p:sldId id="282" r:id="rId21"/>
    <p:sldId id="283" r:id="rId22"/>
    <p:sldId id="284" r:id="rId23"/>
    <p:sldId id="275" r:id="rId24"/>
    <p:sldId id="292" r:id="rId25"/>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48" userDrawn="1">
          <p15:clr>
            <a:srgbClr val="A4A3A4"/>
          </p15:clr>
        </p15:guide>
        <p15:guide id="2" pos="2664" userDrawn="1">
          <p15:clr>
            <a:srgbClr val="A4A3A4"/>
          </p15:clr>
        </p15:guide>
        <p15:guide id="3" orient="horz" pos="2664" userDrawn="1">
          <p15:clr>
            <a:srgbClr val="A4A3A4"/>
          </p15:clr>
        </p15:guide>
        <p15:guide id="4" orient="horz" pos="326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8" d="100"/>
          <a:sy n="68" d="100"/>
        </p:scale>
        <p:origin x="115" y="288"/>
      </p:cViewPr>
      <p:guideLst>
        <p:guide orient="horz" pos="3648"/>
        <p:guide pos="2664"/>
        <p:guide orient="horz" pos="2664"/>
        <p:guide orient="horz" pos="3264"/>
      </p:guideLst>
    </p:cSldViewPr>
  </p:slideViewPr>
  <p:notesTextViewPr>
    <p:cViewPr>
      <p:scale>
        <a:sx n="1" d="1"/>
        <a:sy n="1" d="1"/>
      </p:scale>
      <p:origin x="0" y="0"/>
    </p:cViewPr>
  </p:notesTextViewPr>
  <p:notesViewPr>
    <p:cSldViewPr snapToGrid="0">
      <p:cViewPr varScale="1">
        <p:scale>
          <a:sx n="93" d="100"/>
          <a:sy n="93" d="100"/>
        </p:scale>
        <p:origin x="295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Série 1</c:v>
                </c:pt>
              </c:strCache>
            </c:strRef>
          </c:tx>
          <c:spPr>
            <a:gradFill>
              <a:gsLst>
                <a:gs pos="0">
                  <a:schemeClr val="accent1"/>
                </a:gs>
                <a:gs pos="100000">
                  <a:schemeClr val="accent2"/>
                </a:gs>
              </a:gsLst>
              <a:lin ang="5400000" scaled="1"/>
            </a:gradFill>
            <a:ln>
              <a:noFill/>
            </a:ln>
            <a:effectLst/>
          </c:spPr>
          <c:invertIfNegative val="0"/>
          <c:cat>
            <c:strRef>
              <c:f>Sheet1!$A$2:$A$5</c:f>
              <c:strCache>
                <c:ptCount val="4"/>
                <c:pt idx="0">
                  <c:v>20XX</c:v>
                </c:pt>
                <c:pt idx="1">
                  <c:v>20XX</c:v>
                </c:pt>
                <c:pt idx="2">
                  <c:v>20XX</c:v>
                </c:pt>
                <c:pt idx="3">
                  <c:v>20XX</c:v>
                </c:pt>
              </c:strCache>
            </c:strRef>
          </c:cat>
          <c:val>
            <c:numRef>
              <c:f>Sheet1!$B$2:$B$5</c:f>
              <c:numCache>
                <c:formatCode>#\ ##0\ "€"</c:formatCode>
                <c:ptCount val="4"/>
                <c:pt idx="0">
                  <c:v>10000</c:v>
                </c:pt>
                <c:pt idx="1">
                  <c:v>20000</c:v>
                </c:pt>
                <c:pt idx="2">
                  <c:v>30000</c:v>
                </c:pt>
                <c:pt idx="3">
                  <c:v>40000</c:v>
                </c:pt>
              </c:numCache>
            </c:numRef>
          </c:val>
          <c:extLst>
            <c:ext xmlns:c16="http://schemas.microsoft.com/office/drawing/2014/chart" uri="{C3380CC4-5D6E-409C-BE32-E72D297353CC}">
              <c16:uniqueId val="{00000000-6006-43A1-9C41-6BBFD159AEDF}"/>
            </c:ext>
          </c:extLst>
        </c:ser>
        <c:dLbls>
          <c:showLegendKey val="0"/>
          <c:showVal val="0"/>
          <c:showCatName val="0"/>
          <c:showSerName val="0"/>
          <c:showPercent val="0"/>
          <c:showBubbleSize val="0"/>
        </c:dLbls>
        <c:gapWidth val="118"/>
        <c:overlap val="-3"/>
        <c:axId val="694597680"/>
        <c:axId val="694598992"/>
      </c:barChart>
      <c:catAx>
        <c:axId val="694597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694598992"/>
        <c:crosses val="autoZero"/>
        <c:auto val="1"/>
        <c:lblAlgn val="ctr"/>
        <c:lblOffset val="100"/>
        <c:noMultiLvlLbl val="0"/>
      </c:catAx>
      <c:valAx>
        <c:axId val="694598992"/>
        <c:scaling>
          <c:orientation val="minMax"/>
          <c:max val="40000"/>
        </c:scaling>
        <c:delete val="0"/>
        <c:axPos val="l"/>
        <c:majorGridlines>
          <c:spPr>
            <a:ln w="9525" cap="flat" cmpd="sng" algn="ctr">
              <a:solidFill>
                <a:schemeClr val="tx2">
                  <a:lumMod val="75000"/>
                </a:schemeClr>
              </a:solidFill>
              <a:round/>
            </a:ln>
            <a:effectLst/>
          </c:spPr>
        </c:majorGridlines>
        <c:numFmt formatCode="#,##0\ &quot;€&quot;"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694597680"/>
        <c:crosses val="autoZero"/>
        <c:crossBetween val="between"/>
        <c:majorUnit val="10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spPr>
            <a:ln>
              <a:noFill/>
            </a:ln>
          </c:spPr>
          <c:dPt>
            <c:idx val="0"/>
            <c:bubble3D val="0"/>
            <c:spPr>
              <a:solidFill>
                <a:schemeClr val="accent2">
                  <a:lumMod val="50000"/>
                </a:schemeClr>
              </a:solidFill>
              <a:ln w="19050">
                <a:noFill/>
              </a:ln>
              <a:effectLst/>
            </c:spPr>
            <c:extLst>
              <c:ext xmlns:c16="http://schemas.microsoft.com/office/drawing/2014/chart" uri="{C3380CC4-5D6E-409C-BE32-E72D297353CC}">
                <c16:uniqueId val="{00000001-617E-49E5-B24A-B2D998F6825F}"/>
              </c:ext>
            </c:extLst>
          </c:dPt>
          <c:dPt>
            <c:idx val="1"/>
            <c:bubble3D val="0"/>
            <c:spPr>
              <a:solidFill>
                <a:schemeClr val="accent2">
                  <a:lumMod val="50000"/>
                </a:schemeClr>
              </a:solidFill>
              <a:ln w="19050">
                <a:noFill/>
              </a:ln>
              <a:effectLst/>
            </c:spPr>
            <c:extLst>
              <c:ext xmlns:c16="http://schemas.microsoft.com/office/drawing/2014/chart" uri="{C3380CC4-5D6E-409C-BE32-E72D297353CC}">
                <c16:uniqueId val="{00000003-617E-49E5-B24A-B2D998F6825F}"/>
              </c:ext>
            </c:extLst>
          </c:dPt>
          <c:dPt>
            <c:idx val="2"/>
            <c:bubble3D val="0"/>
            <c:spPr>
              <a:gradFill>
                <a:gsLst>
                  <a:gs pos="0">
                    <a:schemeClr val="accent1"/>
                  </a:gs>
                  <a:gs pos="100000">
                    <a:schemeClr val="accent2"/>
                  </a:gs>
                </a:gsLst>
                <a:lin ang="0" scaled="0"/>
              </a:gradFill>
              <a:ln w="19050">
                <a:noFill/>
              </a:ln>
              <a:effectLst/>
            </c:spPr>
            <c:extLst>
              <c:ext xmlns:c16="http://schemas.microsoft.com/office/drawing/2014/chart" uri="{C3380CC4-5D6E-409C-BE32-E72D297353CC}">
                <c16:uniqueId val="{00000005-617E-49E5-B24A-B2D998F6825F}"/>
              </c:ext>
            </c:extLst>
          </c:dPt>
          <c:dPt>
            <c:idx val="3"/>
            <c:bubble3D val="0"/>
            <c:spPr>
              <a:solidFill>
                <a:schemeClr val="accent2">
                  <a:lumMod val="50000"/>
                </a:schemeClr>
              </a:solidFill>
              <a:ln w="19050">
                <a:noFill/>
              </a:ln>
              <a:effectLst/>
            </c:spPr>
            <c:extLst>
              <c:ext xmlns:c16="http://schemas.microsoft.com/office/drawing/2014/chart" uri="{C3380CC4-5D6E-409C-BE32-E72D297353CC}">
                <c16:uniqueId val="{00000007-617E-49E5-B24A-B2D998F6825F}"/>
              </c:ext>
            </c:extLst>
          </c:dPt>
          <c:val>
            <c:numRef>
              <c:f>Sheet1!$B$2:$B$5</c:f>
              <c:numCache>
                <c:formatCode>General</c:formatCode>
                <c:ptCount val="4"/>
                <c:pt idx="0">
                  <c:v>82000</c:v>
                </c:pt>
                <c:pt idx="1">
                  <c:v>32000</c:v>
                </c:pt>
                <c:pt idx="2">
                  <c:v>14000</c:v>
                </c:pt>
                <c:pt idx="3">
                  <c:v>12000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Ventes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Partie 1</c:v>
                      </c:pt>
                      <c:pt idx="1">
                        <c:v>Partie 2</c:v>
                      </c:pt>
                      <c:pt idx="2">
                        <c:v>Partie 3</c:v>
                      </c:pt>
                      <c:pt idx="3">
                        <c:v>Partie 4</c:v>
                      </c:pt>
                    </c:strCache>
                  </c:strRef>
                </c15:cat>
              </c15:filteredCategoryTitle>
            </c:ext>
            <c:ext xmlns:c16="http://schemas.microsoft.com/office/drawing/2014/chart" uri="{C3380CC4-5D6E-409C-BE32-E72D297353CC}">
              <c16:uniqueId val="{00000008-617E-49E5-B24A-B2D998F6825F}"/>
            </c:ext>
          </c:extLst>
        </c:ser>
        <c:dLbls>
          <c:showLegendKey val="0"/>
          <c:showVal val="0"/>
          <c:showCatName val="0"/>
          <c:showSerName val="0"/>
          <c:showPercent val="0"/>
          <c:showBubbleSize val="0"/>
          <c:showLeaderLines val="0"/>
        </c:dLbls>
        <c:firstSliceAng val="16"/>
        <c:holeSize val="8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spPr>
            <a:solidFill>
              <a:schemeClr val="bg1">
                <a:lumMod val="75000"/>
              </a:schemeClr>
            </a:solidFill>
            <a:ln>
              <a:noFill/>
            </a:ln>
          </c:spPr>
          <c:dPt>
            <c:idx val="0"/>
            <c:bubble3D val="0"/>
            <c:spPr>
              <a:solidFill>
                <a:schemeClr val="accent2">
                  <a:lumMod val="50000"/>
                </a:schemeClr>
              </a:solidFill>
              <a:ln w="19050">
                <a:noFill/>
              </a:ln>
              <a:effectLst/>
            </c:spPr>
            <c:extLst>
              <c:ext xmlns:c16="http://schemas.microsoft.com/office/drawing/2014/chart" uri="{C3380CC4-5D6E-409C-BE32-E72D297353CC}">
                <c16:uniqueId val="{00000001-9C55-46FD-B229-87AC73A649BF}"/>
              </c:ext>
            </c:extLst>
          </c:dPt>
          <c:dPt>
            <c:idx val="1"/>
            <c:bubble3D val="0"/>
            <c:spPr>
              <a:solidFill>
                <a:schemeClr val="accent2">
                  <a:lumMod val="50000"/>
                </a:schemeClr>
              </a:solidFill>
              <a:ln w="19050">
                <a:noFill/>
              </a:ln>
              <a:effectLst/>
            </c:spPr>
            <c:extLst>
              <c:ext xmlns:c16="http://schemas.microsoft.com/office/drawing/2014/chart" uri="{C3380CC4-5D6E-409C-BE32-E72D297353CC}">
                <c16:uniqueId val="{00000003-9C55-46FD-B229-87AC73A649BF}"/>
              </c:ext>
            </c:extLst>
          </c:dPt>
          <c:dPt>
            <c:idx val="2"/>
            <c:bubble3D val="0"/>
            <c:spPr>
              <a:solidFill>
                <a:schemeClr val="accent2">
                  <a:lumMod val="50000"/>
                </a:schemeClr>
              </a:solidFill>
              <a:ln w="19050">
                <a:noFill/>
              </a:ln>
              <a:effectLst/>
            </c:spPr>
            <c:extLst>
              <c:ext xmlns:c16="http://schemas.microsoft.com/office/drawing/2014/chart" uri="{C3380CC4-5D6E-409C-BE32-E72D297353CC}">
                <c16:uniqueId val="{00000005-9C55-46FD-B229-87AC73A649BF}"/>
              </c:ext>
            </c:extLst>
          </c:dPt>
          <c:dPt>
            <c:idx val="3"/>
            <c:bubble3D val="0"/>
            <c:spPr>
              <a:gradFill>
                <a:gsLst>
                  <a:gs pos="0">
                    <a:schemeClr val="accent1"/>
                  </a:gs>
                  <a:gs pos="100000">
                    <a:schemeClr val="accent2"/>
                  </a:gs>
                </a:gsLst>
                <a:lin ang="0" scaled="0"/>
              </a:gradFill>
              <a:ln w="19050">
                <a:noFill/>
              </a:ln>
              <a:effectLst/>
            </c:spPr>
            <c:extLst>
              <c:ext xmlns:c16="http://schemas.microsoft.com/office/drawing/2014/chart" uri="{C3380CC4-5D6E-409C-BE32-E72D297353CC}">
                <c16:uniqueId val="{00000007-9C55-46FD-B229-87AC73A649BF}"/>
              </c:ext>
            </c:extLst>
          </c:dPt>
          <c:val>
            <c:numRef>
              <c:f>Sheet1!$B$2:$B$5</c:f>
              <c:numCache>
                <c:formatCode>General</c:formatCode>
                <c:ptCount val="4"/>
                <c:pt idx="0">
                  <c:v>82000</c:v>
                </c:pt>
                <c:pt idx="1">
                  <c:v>32000</c:v>
                </c:pt>
                <c:pt idx="2">
                  <c:v>14000</c:v>
                </c:pt>
                <c:pt idx="3">
                  <c:v>12000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Ventes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Partie 1</c:v>
                      </c:pt>
                      <c:pt idx="1">
                        <c:v>Partie 2</c:v>
                      </c:pt>
                      <c:pt idx="2">
                        <c:v>Partie 3</c:v>
                      </c:pt>
                      <c:pt idx="3">
                        <c:v>Partie 4</c:v>
                      </c:pt>
                    </c:strCache>
                  </c:strRef>
                </c15:cat>
              </c15:filteredCategoryTitle>
            </c:ext>
            <c:ext xmlns:c16="http://schemas.microsoft.com/office/drawing/2014/chart" uri="{C3380CC4-5D6E-409C-BE32-E72D297353CC}">
              <c16:uniqueId val="{00000008-9C55-46FD-B229-87AC73A649BF}"/>
            </c:ext>
          </c:extLst>
        </c:ser>
        <c:dLbls>
          <c:showLegendKey val="0"/>
          <c:showVal val="0"/>
          <c:showCatName val="0"/>
          <c:showSerName val="0"/>
          <c:showPercent val="0"/>
          <c:showBubbleSize val="0"/>
          <c:showLeaderLines val="0"/>
        </c:dLbls>
        <c:firstSliceAng val="16"/>
        <c:holeSize val="8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spPr>
            <a:ln>
              <a:noFill/>
            </a:ln>
          </c:spPr>
          <c:dPt>
            <c:idx val="0"/>
            <c:bubble3D val="0"/>
            <c:spPr>
              <a:gradFill>
                <a:gsLst>
                  <a:gs pos="0">
                    <a:schemeClr val="accent1"/>
                  </a:gs>
                  <a:gs pos="100000">
                    <a:schemeClr val="accent2"/>
                  </a:gs>
                </a:gsLst>
                <a:lin ang="6600000" scaled="0"/>
              </a:gradFill>
              <a:ln w="19050">
                <a:noFill/>
              </a:ln>
              <a:effectLst/>
            </c:spPr>
            <c:extLst>
              <c:ext xmlns:c16="http://schemas.microsoft.com/office/drawing/2014/chart" uri="{C3380CC4-5D6E-409C-BE32-E72D297353CC}">
                <c16:uniqueId val="{00000001-AAE4-4350-BCB3-2A692BEA7789}"/>
              </c:ext>
            </c:extLst>
          </c:dPt>
          <c:dPt>
            <c:idx val="1"/>
            <c:bubble3D val="0"/>
            <c:spPr>
              <a:solidFill>
                <a:schemeClr val="accent2">
                  <a:lumMod val="50000"/>
                </a:schemeClr>
              </a:solidFill>
              <a:ln w="19050">
                <a:noFill/>
              </a:ln>
              <a:effectLst/>
            </c:spPr>
            <c:extLst>
              <c:ext xmlns:c16="http://schemas.microsoft.com/office/drawing/2014/chart" uri="{C3380CC4-5D6E-409C-BE32-E72D297353CC}">
                <c16:uniqueId val="{00000003-AAE4-4350-BCB3-2A692BEA7789}"/>
              </c:ext>
            </c:extLst>
          </c:dPt>
          <c:dPt>
            <c:idx val="2"/>
            <c:bubble3D val="0"/>
            <c:spPr>
              <a:solidFill>
                <a:schemeClr val="accent2">
                  <a:lumMod val="50000"/>
                </a:schemeClr>
              </a:solidFill>
              <a:ln w="19050">
                <a:noFill/>
              </a:ln>
              <a:effectLst/>
            </c:spPr>
            <c:extLst>
              <c:ext xmlns:c16="http://schemas.microsoft.com/office/drawing/2014/chart" uri="{C3380CC4-5D6E-409C-BE32-E72D297353CC}">
                <c16:uniqueId val="{00000005-AAE4-4350-BCB3-2A692BEA7789}"/>
              </c:ext>
            </c:extLst>
          </c:dPt>
          <c:dPt>
            <c:idx val="3"/>
            <c:bubble3D val="0"/>
            <c:spPr>
              <a:solidFill>
                <a:schemeClr val="accent2">
                  <a:lumMod val="50000"/>
                </a:schemeClr>
              </a:solidFill>
              <a:ln w="19050">
                <a:noFill/>
              </a:ln>
              <a:effectLst/>
            </c:spPr>
            <c:extLst>
              <c:ext xmlns:c16="http://schemas.microsoft.com/office/drawing/2014/chart" uri="{C3380CC4-5D6E-409C-BE32-E72D297353CC}">
                <c16:uniqueId val="{00000007-AAE4-4350-BCB3-2A692BEA7789}"/>
              </c:ext>
            </c:extLst>
          </c:dPt>
          <c:val>
            <c:numRef>
              <c:f>Sheet1!$B$2:$B$5</c:f>
              <c:numCache>
                <c:formatCode>General</c:formatCode>
                <c:ptCount val="4"/>
                <c:pt idx="0">
                  <c:v>82000</c:v>
                </c:pt>
                <c:pt idx="1">
                  <c:v>32000</c:v>
                </c:pt>
                <c:pt idx="2">
                  <c:v>14000</c:v>
                </c:pt>
                <c:pt idx="3">
                  <c:v>12000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Ventes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Partie 1</c:v>
                      </c:pt>
                      <c:pt idx="1">
                        <c:v>Partie 2</c:v>
                      </c:pt>
                      <c:pt idx="2">
                        <c:v>Partie 3</c:v>
                      </c:pt>
                      <c:pt idx="3">
                        <c:v>Partie 4</c:v>
                      </c:pt>
                    </c:strCache>
                  </c:strRef>
                </c15:cat>
              </c15:filteredCategoryTitle>
            </c:ext>
            <c:ext xmlns:c16="http://schemas.microsoft.com/office/drawing/2014/chart" uri="{C3380CC4-5D6E-409C-BE32-E72D297353CC}">
              <c16:uniqueId val="{00000008-AAE4-4350-BCB3-2A692BEA7789}"/>
            </c:ext>
          </c:extLst>
        </c:ser>
        <c:dLbls>
          <c:showLegendKey val="0"/>
          <c:showVal val="0"/>
          <c:showCatName val="0"/>
          <c:showSerName val="0"/>
          <c:showPercent val="0"/>
          <c:showBubbleSize val="0"/>
          <c:showLeaderLines val="0"/>
        </c:dLbls>
        <c:firstSliceAng val="16"/>
        <c:holeSize val="8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doughnutChart>
        <c:varyColors val="1"/>
        <c:ser>
          <c:idx val="0"/>
          <c:order val="0"/>
          <c:spPr>
            <a:ln>
              <a:noFill/>
            </a:ln>
          </c:spPr>
          <c:dPt>
            <c:idx val="0"/>
            <c:bubble3D val="0"/>
            <c:spPr>
              <a:solidFill>
                <a:schemeClr val="accent2">
                  <a:lumMod val="50000"/>
                </a:schemeClr>
              </a:solidFill>
              <a:ln w="19050">
                <a:noFill/>
              </a:ln>
              <a:effectLst/>
            </c:spPr>
            <c:extLst>
              <c:ext xmlns:c16="http://schemas.microsoft.com/office/drawing/2014/chart" uri="{C3380CC4-5D6E-409C-BE32-E72D297353CC}">
                <c16:uniqueId val="{00000001-5E08-4979-9D91-C3B0DC886F9B}"/>
              </c:ext>
            </c:extLst>
          </c:dPt>
          <c:dPt>
            <c:idx val="1"/>
            <c:bubble3D val="0"/>
            <c:spPr>
              <a:gradFill>
                <a:gsLst>
                  <a:gs pos="0">
                    <a:schemeClr val="accent1"/>
                  </a:gs>
                  <a:gs pos="100000">
                    <a:schemeClr val="accent2"/>
                  </a:gs>
                </a:gsLst>
                <a:lin ang="5400000" scaled="0"/>
              </a:gradFill>
              <a:ln w="19050">
                <a:noFill/>
              </a:ln>
              <a:effectLst/>
            </c:spPr>
            <c:extLst>
              <c:ext xmlns:c16="http://schemas.microsoft.com/office/drawing/2014/chart" uri="{C3380CC4-5D6E-409C-BE32-E72D297353CC}">
                <c16:uniqueId val="{00000003-5E08-4979-9D91-C3B0DC886F9B}"/>
              </c:ext>
            </c:extLst>
          </c:dPt>
          <c:dPt>
            <c:idx val="2"/>
            <c:bubble3D val="0"/>
            <c:spPr>
              <a:solidFill>
                <a:schemeClr val="accent2">
                  <a:lumMod val="50000"/>
                </a:schemeClr>
              </a:solidFill>
              <a:ln w="19050">
                <a:noFill/>
              </a:ln>
              <a:effectLst/>
            </c:spPr>
            <c:extLst>
              <c:ext xmlns:c16="http://schemas.microsoft.com/office/drawing/2014/chart" uri="{C3380CC4-5D6E-409C-BE32-E72D297353CC}">
                <c16:uniqueId val="{00000005-5E08-4979-9D91-C3B0DC886F9B}"/>
              </c:ext>
            </c:extLst>
          </c:dPt>
          <c:dPt>
            <c:idx val="3"/>
            <c:bubble3D val="0"/>
            <c:spPr>
              <a:solidFill>
                <a:schemeClr val="accent2">
                  <a:lumMod val="50000"/>
                </a:schemeClr>
              </a:solidFill>
              <a:ln w="19050">
                <a:noFill/>
              </a:ln>
              <a:effectLst/>
            </c:spPr>
            <c:extLst>
              <c:ext xmlns:c16="http://schemas.microsoft.com/office/drawing/2014/chart" uri="{C3380CC4-5D6E-409C-BE32-E72D297353CC}">
                <c16:uniqueId val="{00000007-5E08-4979-9D91-C3B0DC886F9B}"/>
              </c:ext>
            </c:extLst>
          </c:dPt>
          <c:val>
            <c:numRef>
              <c:f>Sheet1!$B$2:$B$5</c:f>
              <c:numCache>
                <c:formatCode>General</c:formatCode>
                <c:ptCount val="4"/>
                <c:pt idx="0">
                  <c:v>82000</c:v>
                </c:pt>
                <c:pt idx="1">
                  <c:v>32000</c:v>
                </c:pt>
                <c:pt idx="2">
                  <c:v>14000</c:v>
                </c:pt>
                <c:pt idx="3">
                  <c:v>12000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Ventes</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Partie 1</c:v>
                      </c:pt>
                      <c:pt idx="1">
                        <c:v>Partie 2</c:v>
                      </c:pt>
                      <c:pt idx="2">
                        <c:v>Partie 3</c:v>
                      </c:pt>
                      <c:pt idx="3">
                        <c:v>Partie 4</c:v>
                      </c:pt>
                    </c:strCache>
                  </c:strRef>
                </c15:cat>
              </c15:filteredCategoryTitle>
            </c:ext>
            <c:ext xmlns:c16="http://schemas.microsoft.com/office/drawing/2014/chart" uri="{C3380CC4-5D6E-409C-BE32-E72D297353CC}">
              <c16:uniqueId val="{00000008-5E08-4979-9D91-C3B0DC886F9B}"/>
            </c:ext>
          </c:extLst>
        </c:ser>
        <c:dLbls>
          <c:showLegendKey val="0"/>
          <c:showVal val="0"/>
          <c:showCatName val="0"/>
          <c:showSerName val="0"/>
          <c:showPercent val="0"/>
          <c:showBubbleSize val="0"/>
          <c:showLeaderLines val="0"/>
        </c:dLbls>
        <c:firstSliceAng val="16"/>
        <c:holeSize val="8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38D32CE2-6C64-40A5-9DAB-DD3946A432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a:extLst>
              <a:ext uri="{FF2B5EF4-FFF2-40B4-BE49-F238E27FC236}">
                <a16:creationId xmlns:a16="http://schemas.microsoft.com/office/drawing/2014/main" id="{720569BD-8C5B-4110-9E60-C359DDF561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5B08324-D0EF-4B6E-A5F2-A393EF55E751}" type="datetime1">
              <a:rPr lang="fr-FR" smtClean="0"/>
              <a:t>25/05/2023</a:t>
            </a:fld>
            <a:endParaRPr lang="fr-FR"/>
          </a:p>
        </p:txBody>
      </p:sp>
      <p:sp>
        <p:nvSpPr>
          <p:cNvPr id="4" name="Espace réservé du pied de page 3">
            <a:extLst>
              <a:ext uri="{FF2B5EF4-FFF2-40B4-BE49-F238E27FC236}">
                <a16:creationId xmlns:a16="http://schemas.microsoft.com/office/drawing/2014/main" id="{84C05E23-8F29-4628-B4F0-7CBCB7658F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Tree>
    <p:extLst>
      <p:ext uri="{BB962C8B-B14F-4D97-AF65-F5344CB8AC3E}">
        <p14:creationId xmlns:p14="http://schemas.microsoft.com/office/powerpoint/2010/main" val="1591933529"/>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B6001A-C8F2-45B4-9631-C2BA75966D4D}" type="datetime1">
              <a:rPr lang="fr-FR" smtClean="0"/>
              <a:pPr/>
              <a:t>25/05/2023</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F4F1A11-BB96-443E-B274-982C61AA7E0D}" type="slidenum">
              <a:rPr lang="fr-FR" noProof="0" smtClean="0"/>
              <a:t>‹N°›</a:t>
            </a:fld>
            <a:endParaRPr lang="fr-FR" noProof="0"/>
          </a:p>
        </p:txBody>
      </p:sp>
    </p:spTree>
    <p:extLst>
      <p:ext uri="{BB962C8B-B14F-4D97-AF65-F5344CB8AC3E}">
        <p14:creationId xmlns:p14="http://schemas.microsoft.com/office/powerpoint/2010/main" val="115289623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a:t>
            </a:fld>
            <a:endParaRPr lang="fr-FR"/>
          </a:p>
        </p:txBody>
      </p:sp>
    </p:spTree>
    <p:extLst>
      <p:ext uri="{BB962C8B-B14F-4D97-AF65-F5344CB8AC3E}">
        <p14:creationId xmlns:p14="http://schemas.microsoft.com/office/powerpoint/2010/main" val="481941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10</a:t>
            </a:fld>
            <a:endParaRPr lang="fr-FR"/>
          </a:p>
        </p:txBody>
      </p:sp>
    </p:spTree>
    <p:extLst>
      <p:ext uri="{BB962C8B-B14F-4D97-AF65-F5344CB8AC3E}">
        <p14:creationId xmlns:p14="http://schemas.microsoft.com/office/powerpoint/2010/main" val="628209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11</a:t>
            </a:fld>
            <a:endParaRPr lang="fr-FR"/>
          </a:p>
        </p:txBody>
      </p:sp>
    </p:spTree>
    <p:extLst>
      <p:ext uri="{BB962C8B-B14F-4D97-AF65-F5344CB8AC3E}">
        <p14:creationId xmlns:p14="http://schemas.microsoft.com/office/powerpoint/2010/main" val="8738242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12</a:t>
            </a:fld>
            <a:endParaRPr lang="fr-FR"/>
          </a:p>
        </p:txBody>
      </p:sp>
    </p:spTree>
    <p:extLst>
      <p:ext uri="{BB962C8B-B14F-4D97-AF65-F5344CB8AC3E}">
        <p14:creationId xmlns:p14="http://schemas.microsoft.com/office/powerpoint/2010/main" val="19333011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13</a:t>
            </a:fld>
            <a:endParaRPr lang="fr-FR"/>
          </a:p>
        </p:txBody>
      </p:sp>
    </p:spTree>
    <p:extLst>
      <p:ext uri="{BB962C8B-B14F-4D97-AF65-F5344CB8AC3E}">
        <p14:creationId xmlns:p14="http://schemas.microsoft.com/office/powerpoint/2010/main" val="1612644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14</a:t>
            </a:fld>
            <a:endParaRPr lang="fr-FR"/>
          </a:p>
        </p:txBody>
      </p:sp>
    </p:spTree>
    <p:extLst>
      <p:ext uri="{BB962C8B-B14F-4D97-AF65-F5344CB8AC3E}">
        <p14:creationId xmlns:p14="http://schemas.microsoft.com/office/powerpoint/2010/main" val="14722137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15</a:t>
            </a:fld>
            <a:endParaRPr lang="fr-FR"/>
          </a:p>
        </p:txBody>
      </p:sp>
    </p:spTree>
    <p:extLst>
      <p:ext uri="{BB962C8B-B14F-4D97-AF65-F5344CB8AC3E}">
        <p14:creationId xmlns:p14="http://schemas.microsoft.com/office/powerpoint/2010/main" val="720920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16</a:t>
            </a:fld>
            <a:endParaRPr lang="fr-FR"/>
          </a:p>
        </p:txBody>
      </p:sp>
    </p:spTree>
    <p:extLst>
      <p:ext uri="{BB962C8B-B14F-4D97-AF65-F5344CB8AC3E}">
        <p14:creationId xmlns:p14="http://schemas.microsoft.com/office/powerpoint/2010/main" val="29054948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17</a:t>
            </a:fld>
            <a:endParaRPr lang="fr-FR"/>
          </a:p>
        </p:txBody>
      </p:sp>
    </p:spTree>
    <p:extLst>
      <p:ext uri="{BB962C8B-B14F-4D97-AF65-F5344CB8AC3E}">
        <p14:creationId xmlns:p14="http://schemas.microsoft.com/office/powerpoint/2010/main" val="40114166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18</a:t>
            </a:fld>
            <a:endParaRPr lang="fr-FR"/>
          </a:p>
        </p:txBody>
      </p:sp>
    </p:spTree>
    <p:extLst>
      <p:ext uri="{BB962C8B-B14F-4D97-AF65-F5344CB8AC3E}">
        <p14:creationId xmlns:p14="http://schemas.microsoft.com/office/powerpoint/2010/main" val="39763094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19</a:t>
            </a:fld>
            <a:endParaRPr lang="fr-FR"/>
          </a:p>
        </p:txBody>
      </p:sp>
    </p:spTree>
    <p:extLst>
      <p:ext uri="{BB962C8B-B14F-4D97-AF65-F5344CB8AC3E}">
        <p14:creationId xmlns:p14="http://schemas.microsoft.com/office/powerpoint/2010/main" val="2366814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2</a:t>
            </a:fld>
            <a:endParaRPr lang="fr-FR"/>
          </a:p>
        </p:txBody>
      </p:sp>
    </p:spTree>
    <p:extLst>
      <p:ext uri="{BB962C8B-B14F-4D97-AF65-F5344CB8AC3E}">
        <p14:creationId xmlns:p14="http://schemas.microsoft.com/office/powerpoint/2010/main" val="37441264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20</a:t>
            </a:fld>
            <a:endParaRPr lang="fr-FR"/>
          </a:p>
        </p:txBody>
      </p:sp>
    </p:spTree>
    <p:extLst>
      <p:ext uri="{BB962C8B-B14F-4D97-AF65-F5344CB8AC3E}">
        <p14:creationId xmlns:p14="http://schemas.microsoft.com/office/powerpoint/2010/main" val="29728755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4F4F1A11-BB96-443E-B274-982C61AA7E0D}" type="slidenum">
              <a:rPr lang="fr-FR" smtClean="0"/>
              <a:t>21</a:t>
            </a:fld>
            <a:endParaRPr lang="fr-FR"/>
          </a:p>
        </p:txBody>
      </p:sp>
    </p:spTree>
    <p:extLst>
      <p:ext uri="{BB962C8B-B14F-4D97-AF65-F5344CB8AC3E}">
        <p14:creationId xmlns:p14="http://schemas.microsoft.com/office/powerpoint/2010/main" val="593047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3</a:t>
            </a:fld>
            <a:endParaRPr lang="fr-FR"/>
          </a:p>
        </p:txBody>
      </p:sp>
    </p:spTree>
    <p:extLst>
      <p:ext uri="{BB962C8B-B14F-4D97-AF65-F5344CB8AC3E}">
        <p14:creationId xmlns:p14="http://schemas.microsoft.com/office/powerpoint/2010/main" val="1181731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4</a:t>
            </a:fld>
            <a:endParaRPr lang="fr-FR"/>
          </a:p>
        </p:txBody>
      </p:sp>
    </p:spTree>
    <p:extLst>
      <p:ext uri="{BB962C8B-B14F-4D97-AF65-F5344CB8AC3E}">
        <p14:creationId xmlns:p14="http://schemas.microsoft.com/office/powerpoint/2010/main" val="8165201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5</a:t>
            </a:fld>
            <a:endParaRPr lang="fr-FR"/>
          </a:p>
        </p:txBody>
      </p:sp>
    </p:spTree>
    <p:extLst>
      <p:ext uri="{BB962C8B-B14F-4D97-AF65-F5344CB8AC3E}">
        <p14:creationId xmlns:p14="http://schemas.microsoft.com/office/powerpoint/2010/main" val="1690347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6</a:t>
            </a:fld>
            <a:endParaRPr lang="fr-FR"/>
          </a:p>
        </p:txBody>
      </p:sp>
    </p:spTree>
    <p:extLst>
      <p:ext uri="{BB962C8B-B14F-4D97-AF65-F5344CB8AC3E}">
        <p14:creationId xmlns:p14="http://schemas.microsoft.com/office/powerpoint/2010/main" val="42051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7</a:t>
            </a:fld>
            <a:endParaRPr lang="fr-FR"/>
          </a:p>
        </p:txBody>
      </p:sp>
    </p:spTree>
    <p:extLst>
      <p:ext uri="{BB962C8B-B14F-4D97-AF65-F5344CB8AC3E}">
        <p14:creationId xmlns:p14="http://schemas.microsoft.com/office/powerpoint/2010/main" val="3877549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8</a:t>
            </a:fld>
            <a:endParaRPr lang="fr-FR"/>
          </a:p>
        </p:txBody>
      </p:sp>
    </p:spTree>
    <p:extLst>
      <p:ext uri="{BB962C8B-B14F-4D97-AF65-F5344CB8AC3E}">
        <p14:creationId xmlns:p14="http://schemas.microsoft.com/office/powerpoint/2010/main" val="41249163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4F4F1A11-BB96-443E-B274-982C61AA7E0D}" type="slidenum">
              <a:rPr lang="fr-FR" smtClean="0"/>
              <a:t>9</a:t>
            </a:fld>
            <a:endParaRPr lang="fr-FR"/>
          </a:p>
        </p:txBody>
      </p:sp>
    </p:spTree>
    <p:extLst>
      <p:ext uri="{BB962C8B-B14F-4D97-AF65-F5344CB8AC3E}">
        <p14:creationId xmlns:p14="http://schemas.microsoft.com/office/powerpoint/2010/main" val="1991927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8" name="Espace réservé d’image 7">
            <a:extLst>
              <a:ext uri="{FF2B5EF4-FFF2-40B4-BE49-F238E27FC236}">
                <a16:creationId xmlns:a16="http://schemas.microsoft.com/office/drawing/2014/main" id="{56C2E115-5267-49A0-A702-59745AC649CC}"/>
              </a:ext>
            </a:extLst>
          </p:cNvPr>
          <p:cNvSpPr>
            <a:spLocks noGrp="1"/>
          </p:cNvSpPr>
          <p:nvPr>
            <p:ph type="pic" sz="quarter" idx="13"/>
          </p:nvPr>
        </p:nvSpPr>
        <p:spPr>
          <a:xfrm>
            <a:off x="0" y="0"/>
            <a:ext cx="12192000" cy="6858000"/>
          </a:xfrm>
        </p:spPr>
        <p:txBody>
          <a:bodyPr rtlCol="0"/>
          <a:lstStyle/>
          <a:p>
            <a:pPr rtl="0"/>
            <a:r>
              <a:rPr lang="fr-FR" noProof="0"/>
              <a:t>Cliquez sur l'icône pour ajouter une image</a:t>
            </a:r>
          </a:p>
        </p:txBody>
      </p:sp>
      <p:sp>
        <p:nvSpPr>
          <p:cNvPr id="21" name="Espace réservé du texte 8">
            <a:extLst>
              <a:ext uri="{FF2B5EF4-FFF2-40B4-BE49-F238E27FC236}">
                <a16:creationId xmlns:a16="http://schemas.microsoft.com/office/drawing/2014/main" id="{04479580-C1B1-4B70-875C-70152944FD5E}"/>
              </a:ext>
            </a:extLst>
          </p:cNvPr>
          <p:cNvSpPr>
            <a:spLocks noGrp="1"/>
          </p:cNvSpPr>
          <p:nvPr>
            <p:ph type="body" sz="quarter" idx="17" hasCustomPrompt="1"/>
          </p:nvPr>
        </p:nvSpPr>
        <p:spPr>
          <a:xfrm>
            <a:off x="2284355" y="4687178"/>
            <a:ext cx="1598515" cy="1681163"/>
          </a:xfrm>
        </p:spPr>
        <p:txBody>
          <a:bodyPr rtlCol="0">
            <a:noAutofit/>
          </a:bodyPr>
          <a:lstStyle>
            <a:lvl1pPr marL="0" indent="0">
              <a:buNone/>
              <a:defRPr sz="15500" b="1">
                <a:solidFill>
                  <a:schemeClr val="tx1"/>
                </a:solidFill>
              </a:defRPr>
            </a:lvl1pPr>
          </a:lstStyle>
          <a:p>
            <a:pPr lvl="0" rtl="0"/>
            <a:r>
              <a:rPr lang="fr-FR" noProof="0"/>
              <a:t>M</a:t>
            </a:r>
          </a:p>
        </p:txBody>
      </p:sp>
      <p:sp>
        <p:nvSpPr>
          <p:cNvPr id="18" name="Espace réservé du texte 8">
            <a:extLst>
              <a:ext uri="{FF2B5EF4-FFF2-40B4-BE49-F238E27FC236}">
                <a16:creationId xmlns:a16="http://schemas.microsoft.com/office/drawing/2014/main" id="{1323CA5D-7F88-4E2C-B2E1-D03E010724BC}"/>
              </a:ext>
            </a:extLst>
          </p:cNvPr>
          <p:cNvSpPr>
            <a:spLocks noGrp="1"/>
          </p:cNvSpPr>
          <p:nvPr>
            <p:ph type="body" sz="quarter" idx="15" hasCustomPrompt="1"/>
          </p:nvPr>
        </p:nvSpPr>
        <p:spPr>
          <a:xfrm>
            <a:off x="3440172" y="1726672"/>
            <a:ext cx="1253665" cy="1681163"/>
          </a:xfrm>
        </p:spPr>
        <p:txBody>
          <a:bodyPr rtlCol="0">
            <a:noAutofit/>
          </a:bodyPr>
          <a:lstStyle>
            <a:lvl1pPr marL="0" indent="0">
              <a:buNone/>
              <a:defRPr sz="15500" b="1">
                <a:solidFill>
                  <a:schemeClr val="tx1"/>
                </a:solidFill>
              </a:defRPr>
            </a:lvl1pPr>
          </a:lstStyle>
          <a:p>
            <a:pPr lvl="0" rtl="0"/>
            <a:r>
              <a:rPr lang="fr-FR" noProof="0"/>
              <a:t>T</a:t>
            </a:r>
          </a:p>
        </p:txBody>
      </p:sp>
      <p:sp>
        <p:nvSpPr>
          <p:cNvPr id="9" name="Espace réservé du texte 8">
            <a:extLst>
              <a:ext uri="{FF2B5EF4-FFF2-40B4-BE49-F238E27FC236}">
                <a16:creationId xmlns:a16="http://schemas.microsoft.com/office/drawing/2014/main" id="{2FDFF095-F8DE-447E-A83F-BD55BD03BEBB}"/>
              </a:ext>
            </a:extLst>
          </p:cNvPr>
          <p:cNvSpPr>
            <a:spLocks noGrp="1"/>
          </p:cNvSpPr>
          <p:nvPr>
            <p:ph type="body" sz="quarter" idx="14" hasCustomPrompt="1"/>
          </p:nvPr>
        </p:nvSpPr>
        <p:spPr>
          <a:xfrm>
            <a:off x="1903189" y="71740"/>
            <a:ext cx="1253665" cy="1681163"/>
          </a:xfrm>
        </p:spPr>
        <p:txBody>
          <a:bodyPr rtlCol="0">
            <a:noAutofit/>
          </a:bodyPr>
          <a:lstStyle>
            <a:lvl1pPr marL="0" indent="0">
              <a:buNone/>
              <a:defRPr sz="15500" b="1">
                <a:solidFill>
                  <a:schemeClr val="tx1"/>
                </a:solidFill>
              </a:defRPr>
            </a:lvl1pPr>
          </a:lstStyle>
          <a:p>
            <a:pPr lvl="0" rtl="0"/>
            <a:r>
              <a:rPr lang="fr-FR" noProof="0" dirty="0"/>
              <a:t>S</a:t>
            </a:r>
          </a:p>
        </p:txBody>
      </p:sp>
      <p:sp>
        <p:nvSpPr>
          <p:cNvPr id="20" name="Espace réservé du texte 8">
            <a:extLst>
              <a:ext uri="{FF2B5EF4-FFF2-40B4-BE49-F238E27FC236}">
                <a16:creationId xmlns:a16="http://schemas.microsoft.com/office/drawing/2014/main" id="{FA2755C1-A0B6-448A-BE5D-4B492BB7BBE6}"/>
              </a:ext>
            </a:extLst>
          </p:cNvPr>
          <p:cNvSpPr>
            <a:spLocks noGrp="1"/>
          </p:cNvSpPr>
          <p:nvPr>
            <p:ph type="body" sz="quarter" idx="16" hasCustomPrompt="1"/>
          </p:nvPr>
        </p:nvSpPr>
        <p:spPr>
          <a:xfrm>
            <a:off x="629693" y="2858632"/>
            <a:ext cx="1253665" cy="1681163"/>
          </a:xfrm>
        </p:spPr>
        <p:txBody>
          <a:bodyPr rtlCol="0">
            <a:noAutofit/>
          </a:bodyPr>
          <a:lstStyle>
            <a:lvl1pPr marL="0" indent="0">
              <a:buNone/>
              <a:defRPr sz="15500" b="1">
                <a:solidFill>
                  <a:schemeClr val="tx1"/>
                </a:solidFill>
              </a:defRPr>
            </a:lvl1pPr>
          </a:lstStyle>
          <a:p>
            <a:pPr lvl="0" rtl="0"/>
            <a:r>
              <a:rPr lang="fr-FR" noProof="0"/>
              <a:t>E</a:t>
            </a:r>
          </a:p>
        </p:txBody>
      </p:sp>
      <p:sp>
        <p:nvSpPr>
          <p:cNvPr id="2" name="Titre 1">
            <a:extLst>
              <a:ext uri="{FF2B5EF4-FFF2-40B4-BE49-F238E27FC236}">
                <a16:creationId xmlns:a16="http://schemas.microsoft.com/office/drawing/2014/main" id="{A87F3357-BDC3-43CE-89C0-05F5AB973376}"/>
              </a:ext>
            </a:extLst>
          </p:cNvPr>
          <p:cNvSpPr>
            <a:spLocks noGrp="1"/>
          </p:cNvSpPr>
          <p:nvPr>
            <p:ph type="ctrTitle" hasCustomPrompt="1"/>
          </p:nvPr>
        </p:nvSpPr>
        <p:spPr>
          <a:xfrm>
            <a:off x="2373216" y="3667946"/>
            <a:ext cx="9285382" cy="1277857"/>
          </a:xfrm>
        </p:spPr>
        <p:txBody>
          <a:bodyPr rtlCol="0" anchor="ctr"/>
          <a:lstStyle>
            <a:lvl1pPr algn="l">
              <a:defRPr sz="6000" cap="all" baseline="0"/>
            </a:lvl1pPr>
          </a:lstStyle>
          <a:p>
            <a:pPr rtl="0"/>
            <a:r>
              <a:rPr lang="fr-FR" noProof="0"/>
              <a:t>Cliquez pour modifier le titre</a:t>
            </a:r>
          </a:p>
        </p:txBody>
      </p:sp>
      <p:sp>
        <p:nvSpPr>
          <p:cNvPr id="3" name="Sous-titre 2">
            <a:extLst>
              <a:ext uri="{FF2B5EF4-FFF2-40B4-BE49-F238E27FC236}">
                <a16:creationId xmlns:a16="http://schemas.microsoft.com/office/drawing/2014/main" id="{C0EFD7F6-12F1-44A8-B26F-82773993F165}"/>
              </a:ext>
            </a:extLst>
          </p:cNvPr>
          <p:cNvSpPr>
            <a:spLocks noGrp="1"/>
          </p:cNvSpPr>
          <p:nvPr>
            <p:ph type="subTitle" idx="1" hasCustomPrompt="1"/>
          </p:nvPr>
        </p:nvSpPr>
        <p:spPr>
          <a:xfrm>
            <a:off x="7970418" y="5325276"/>
            <a:ext cx="3677297" cy="682094"/>
          </a:xfrm>
        </p:spPr>
        <p:txBody>
          <a:bodyPr rtlCol="0" anchor="ct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CLIQUEZ POUR MODIFIER</a:t>
            </a:r>
          </a:p>
        </p:txBody>
      </p:sp>
      <p:cxnSp>
        <p:nvCxnSpPr>
          <p:cNvPr id="23" name="Connecteur droit 22">
            <a:extLst>
              <a:ext uri="{FF2B5EF4-FFF2-40B4-BE49-F238E27FC236}">
                <a16:creationId xmlns:a16="http://schemas.microsoft.com/office/drawing/2014/main" id="{BE5B50AA-4BAC-4997-B444-E281DECD0DB4}"/>
              </a:ext>
            </a:extLst>
          </p:cNvPr>
          <p:cNvCxnSpPr>
            <a:cxnSpLocks/>
          </p:cNvCxnSpPr>
          <p:nvPr userDrawn="1"/>
        </p:nvCxnSpPr>
        <p:spPr>
          <a:xfrm>
            <a:off x="4579559" y="5744231"/>
            <a:ext cx="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Connecteur droit 9">
            <a:extLst>
              <a:ext uri="{FF2B5EF4-FFF2-40B4-BE49-F238E27FC236}">
                <a16:creationId xmlns:a16="http://schemas.microsoft.com/office/drawing/2014/main" id="{B2DEC412-0EF3-4D93-AF25-A2D2F5A5093A}"/>
              </a:ext>
            </a:extLst>
          </p:cNvPr>
          <p:cNvCxnSpPr>
            <a:cxnSpLocks/>
          </p:cNvCxnSpPr>
          <p:nvPr userDrawn="1"/>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1C2836A9-D1F4-4562-B95F-B7BF8F4713B5}"/>
              </a:ext>
            </a:extLst>
          </p:cNvPr>
          <p:cNvCxnSpPr>
            <a:cxnSpLocks/>
          </p:cNvCxnSpPr>
          <p:nvPr userDrawn="1"/>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836124"/>
      </p:ext>
    </p:extLst>
  </p:cSld>
  <p:clrMapOvr>
    <a:masterClrMapping/>
  </p:clrMapOvr>
  <p:extLst>
    <p:ext uri="{DCECCB84-F9BA-43D5-87BE-67443E8EF086}">
      <p15:sldGuideLst xmlns:p15="http://schemas.microsoft.com/office/powerpoint/2012/main">
        <p15:guide id="1" pos="158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ntenu avec titr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29EDF1B-BFF2-495C-B3B8-4EE6F48140F0}"/>
              </a:ext>
            </a:extLst>
          </p:cNvPr>
          <p:cNvSpPr/>
          <p:nvPr userDrawn="1"/>
        </p:nvSpPr>
        <p:spPr>
          <a:xfrm>
            <a:off x="8412200"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 name="Rectangle 1">
            <a:extLst>
              <a:ext uri="{FF2B5EF4-FFF2-40B4-BE49-F238E27FC236}">
                <a16:creationId xmlns:a16="http://schemas.microsoft.com/office/drawing/2014/main" id="{629F2809-C0D4-4624-9BF4-7A5A02FC6504}"/>
              </a:ext>
            </a:extLst>
          </p:cNvPr>
          <p:cNvSpPr/>
          <p:nvPr userDrawn="1"/>
        </p:nvSpPr>
        <p:spPr>
          <a:xfrm>
            <a:off x="1034142"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3" name="Rectangle 2">
            <a:extLst>
              <a:ext uri="{FF2B5EF4-FFF2-40B4-BE49-F238E27FC236}">
                <a16:creationId xmlns:a16="http://schemas.microsoft.com/office/drawing/2014/main" id="{FA38AFF1-A7FF-4F75-9E57-C1827806B34E}"/>
              </a:ext>
            </a:extLst>
          </p:cNvPr>
          <p:cNvSpPr/>
          <p:nvPr userDrawn="1"/>
        </p:nvSpPr>
        <p:spPr>
          <a:xfrm>
            <a:off x="4706975"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9" name="Espace réservé du texte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266159"/>
            <a:ext cx="2941600" cy="360000"/>
          </a:xfrm>
        </p:spPr>
        <p:txBody>
          <a:bodyPr rtlCol="0"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rtl="0"/>
            <a:r>
              <a:rPr lang="fr-FR" noProof="0"/>
              <a:t>Titre 1</a:t>
            </a:r>
          </a:p>
        </p:txBody>
      </p:sp>
      <p:sp>
        <p:nvSpPr>
          <p:cNvPr id="10" name="Espace réservé du texte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117103"/>
            <a:ext cx="2941600" cy="1141882"/>
          </a:xfrm>
        </p:spPr>
        <p:txBody>
          <a:bodyPr rtlCol="0">
            <a:normAutofit/>
          </a:bodyPr>
          <a:lstStyle>
            <a:lvl1pPr marL="0" indent="0" algn="ctr">
              <a:lnSpc>
                <a:spcPct val="150000"/>
              </a:lnSpc>
              <a:buNone/>
              <a:defRPr sz="1200">
                <a:solidFill>
                  <a:schemeClr val="tx1">
                    <a:lumMod val="75000"/>
                    <a:lumOff val="25000"/>
                  </a:schemeClr>
                </a:solidFill>
              </a:defRPr>
            </a:lvl1pPr>
          </a:lstStyle>
          <a:p>
            <a:pPr lvl="0" rtl="0"/>
            <a:r>
              <a:rPr lang="fr-FR" noProof="0"/>
              <a:t>Description de puce</a:t>
            </a:r>
          </a:p>
        </p:txBody>
      </p:sp>
      <p:sp>
        <p:nvSpPr>
          <p:cNvPr id="15" name="Titr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cxnSp>
        <p:nvCxnSpPr>
          <p:cNvPr id="16" name="Connecteur droit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Espace réservé du texte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266159"/>
            <a:ext cx="2941600" cy="360000"/>
          </a:xfrm>
        </p:spPr>
        <p:txBody>
          <a:bodyPr rtlCol="0"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rtl="0"/>
            <a:r>
              <a:rPr lang="fr-FR" noProof="0"/>
              <a:t>Titre 2</a:t>
            </a:r>
          </a:p>
        </p:txBody>
      </p:sp>
      <p:sp>
        <p:nvSpPr>
          <p:cNvPr id="21" name="Espace réservé du texte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117103"/>
            <a:ext cx="2941600" cy="1141882"/>
          </a:xfrm>
        </p:spPr>
        <p:txBody>
          <a:bodyPr rtlCol="0">
            <a:normAutofit/>
          </a:bodyPr>
          <a:lstStyle>
            <a:lvl1pPr marL="0" indent="0" algn="ctr">
              <a:lnSpc>
                <a:spcPct val="150000"/>
              </a:lnSpc>
              <a:buNone/>
              <a:defRPr sz="1200">
                <a:solidFill>
                  <a:schemeClr val="tx1">
                    <a:lumMod val="75000"/>
                    <a:lumOff val="25000"/>
                  </a:schemeClr>
                </a:solidFill>
              </a:defRPr>
            </a:lvl1pPr>
          </a:lstStyle>
          <a:p>
            <a:pPr lvl="0" rtl="0"/>
            <a:r>
              <a:rPr lang="fr-FR" noProof="0"/>
              <a:t>Description de puce</a:t>
            </a:r>
          </a:p>
        </p:txBody>
      </p:sp>
      <p:sp>
        <p:nvSpPr>
          <p:cNvPr id="23" name="Espace réservé du texte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266159"/>
            <a:ext cx="2941600" cy="360000"/>
          </a:xfrm>
        </p:spPr>
        <p:txBody>
          <a:bodyPr rtlCol="0"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rtl="0"/>
            <a:r>
              <a:rPr lang="fr-FR" noProof="0"/>
              <a:t>Titre 3</a:t>
            </a:r>
          </a:p>
        </p:txBody>
      </p:sp>
      <p:sp>
        <p:nvSpPr>
          <p:cNvPr id="24" name="Espace réservé du texte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117103"/>
            <a:ext cx="2941600" cy="1141882"/>
          </a:xfrm>
        </p:spPr>
        <p:txBody>
          <a:bodyPr rtlCol="0">
            <a:normAutofit/>
          </a:bodyPr>
          <a:lstStyle>
            <a:lvl1pPr marL="0" indent="0" algn="ctr">
              <a:lnSpc>
                <a:spcPct val="150000"/>
              </a:lnSpc>
              <a:buNone/>
              <a:defRPr sz="1200">
                <a:solidFill>
                  <a:schemeClr val="tx1">
                    <a:lumMod val="75000"/>
                    <a:lumOff val="25000"/>
                  </a:schemeClr>
                </a:solidFill>
              </a:defRPr>
            </a:lvl1pPr>
          </a:lstStyle>
          <a:p>
            <a:pPr lvl="0" rtl="0"/>
            <a:r>
              <a:rPr lang="fr-FR" noProof="0"/>
              <a:t>Description de puce</a:t>
            </a:r>
          </a:p>
        </p:txBody>
      </p:sp>
      <p:sp>
        <p:nvSpPr>
          <p:cNvPr id="18" name="Espace réservé de la date 2">
            <a:extLst>
              <a:ext uri="{FF2B5EF4-FFF2-40B4-BE49-F238E27FC236}">
                <a16:creationId xmlns:a16="http://schemas.microsoft.com/office/drawing/2014/main" id="{7EDA1598-95B9-4907-B9B9-46A0B9ACC8DA}"/>
              </a:ext>
            </a:extLst>
          </p:cNvPr>
          <p:cNvSpPr>
            <a:spLocks noGrp="1"/>
          </p:cNvSpPr>
          <p:nvPr>
            <p:ph type="dt" sz="half" idx="20"/>
          </p:nvPr>
        </p:nvSpPr>
        <p:spPr>
          <a:xfrm>
            <a:off x="838200" y="6356350"/>
            <a:ext cx="2743200" cy="365125"/>
          </a:xfrm>
        </p:spPr>
        <p:txBody>
          <a:bodyPr rtlCol="0"/>
          <a:lstStyle/>
          <a:p>
            <a:pPr rtl="0"/>
            <a:endParaRPr lang="fr-FR" noProof="0"/>
          </a:p>
        </p:txBody>
      </p:sp>
      <p:sp>
        <p:nvSpPr>
          <p:cNvPr id="19" name="Espace réservé du pied de page 3">
            <a:extLst>
              <a:ext uri="{FF2B5EF4-FFF2-40B4-BE49-F238E27FC236}">
                <a16:creationId xmlns:a16="http://schemas.microsoft.com/office/drawing/2014/main" id="{63AF9C34-CC92-4EDC-9D5F-1FABCEB87400}"/>
              </a:ext>
            </a:extLst>
          </p:cNvPr>
          <p:cNvSpPr>
            <a:spLocks noGrp="1"/>
          </p:cNvSpPr>
          <p:nvPr>
            <p:ph type="ftr" sz="quarter" idx="21"/>
          </p:nvPr>
        </p:nvSpPr>
        <p:spPr>
          <a:xfrm>
            <a:off x="4038600" y="6356350"/>
            <a:ext cx="4114800" cy="365125"/>
          </a:xfrm>
        </p:spPr>
        <p:txBody>
          <a:bodyPr rtlCol="0"/>
          <a:lstStyle/>
          <a:p>
            <a:pPr rtl="0"/>
            <a:r>
              <a:rPr lang="fr-FR" noProof="0"/>
              <a:t>Pitch deck</a:t>
            </a:r>
          </a:p>
        </p:txBody>
      </p:sp>
      <p:sp>
        <p:nvSpPr>
          <p:cNvPr id="20" name="Espace réservé du numéro de diapositive 4">
            <a:extLst>
              <a:ext uri="{FF2B5EF4-FFF2-40B4-BE49-F238E27FC236}">
                <a16:creationId xmlns:a16="http://schemas.microsoft.com/office/drawing/2014/main" id="{EAEA54FD-376F-4285-9684-F9DFDE0B4727}"/>
              </a:ext>
            </a:extLst>
          </p:cNvPr>
          <p:cNvSpPr>
            <a:spLocks noGrp="1"/>
          </p:cNvSpPr>
          <p:nvPr>
            <p:ph type="sldNum" sz="quarter" idx="22"/>
          </p:nvPr>
        </p:nvSpPr>
        <p:spPr>
          <a:xfrm>
            <a:off x="8610600" y="6356350"/>
            <a:ext cx="2743200" cy="365125"/>
          </a:xfrm>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1890367756"/>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re et contenu E">
    <p:spTree>
      <p:nvGrpSpPr>
        <p:cNvPr id="1" name=""/>
        <p:cNvGrpSpPr/>
        <p:nvPr/>
      </p:nvGrpSpPr>
      <p:grpSpPr>
        <a:xfrm>
          <a:off x="0" y="0"/>
          <a:ext cx="0" cy="0"/>
          <a:chOff x="0" y="0"/>
          <a:chExt cx="0" cy="0"/>
        </a:xfrm>
      </p:grpSpPr>
      <p:sp>
        <p:nvSpPr>
          <p:cNvPr id="27" name="Forme libre : Forme 26">
            <a:extLst>
              <a:ext uri="{FF2B5EF4-FFF2-40B4-BE49-F238E27FC236}">
                <a16:creationId xmlns:a16="http://schemas.microsoft.com/office/drawing/2014/main" id="{3744A1FD-A0F1-401C-BB06-4ACCF6AA058F}"/>
              </a:ext>
            </a:extLst>
          </p:cNvPr>
          <p:cNvSpPr/>
          <p:nvPr userDrawn="1"/>
        </p:nvSpPr>
        <p:spPr>
          <a:xfrm>
            <a:off x="0" y="2"/>
            <a:ext cx="5288281" cy="6858001"/>
          </a:xfrm>
          <a:custGeom>
            <a:avLst/>
            <a:gdLst>
              <a:gd name="connsiteX0" fmla="*/ 0 w 5288281"/>
              <a:gd name="connsiteY0" fmla="*/ 0 h 6858001"/>
              <a:gd name="connsiteX1" fmla="*/ 1707378 w 5288281"/>
              <a:gd name="connsiteY1" fmla="*/ 0 h 6858001"/>
              <a:gd name="connsiteX2" fmla="*/ 1707378 w 5288281"/>
              <a:gd name="connsiteY2" fmla="*/ 1511096 h 6858001"/>
              <a:gd name="connsiteX3" fmla="*/ 5288281 w 5288281"/>
              <a:gd name="connsiteY3" fmla="*/ 1511096 h 6858001"/>
              <a:gd name="connsiteX4" fmla="*/ 5288281 w 5288281"/>
              <a:gd name="connsiteY4" fmla="*/ 3253159 h 6858001"/>
              <a:gd name="connsiteX5" fmla="*/ 1707378 w 5288281"/>
              <a:gd name="connsiteY5" fmla="*/ 3253159 h 6858001"/>
              <a:gd name="connsiteX6" fmla="*/ 1707378 w 5288281"/>
              <a:gd name="connsiteY6" fmla="*/ 5115860 h 6858001"/>
              <a:gd name="connsiteX7" fmla="*/ 5272034 w 5288281"/>
              <a:gd name="connsiteY7" fmla="*/ 5115860 h 6858001"/>
              <a:gd name="connsiteX8" fmla="*/ 5272034 w 5288281"/>
              <a:gd name="connsiteY8" fmla="*/ 6858001 h 6858001"/>
              <a:gd name="connsiteX9" fmla="*/ 0 w 5288281"/>
              <a:gd name="connsiteY9" fmla="*/ 6858001 h 6858001"/>
              <a:gd name="connsiteX10" fmla="*/ 0 w 5288281"/>
              <a:gd name="connsiteY10"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8281" h="6858001">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8001"/>
                </a:lnTo>
                <a:lnTo>
                  <a:pt x="0" y="6858001"/>
                </a:lnTo>
                <a:lnTo>
                  <a:pt x="0"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rtl="0"/>
            <a:endParaRPr lang="fr-FR" noProof="0"/>
          </a:p>
        </p:txBody>
      </p:sp>
      <p:sp>
        <p:nvSpPr>
          <p:cNvPr id="31" name="Titr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rtlCol="0" anchor="t">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sp>
        <p:nvSpPr>
          <p:cNvPr id="33" name="Espace réservé du texte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rtlCol="0"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rtl="0"/>
            <a:r>
              <a:rPr lang="fr-FR" noProof="0"/>
              <a:t>Puce 1</a:t>
            </a:r>
          </a:p>
        </p:txBody>
      </p:sp>
      <p:sp>
        <p:nvSpPr>
          <p:cNvPr id="34" name="Espace réservé du texte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rtlCol="0"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rtl="0"/>
            <a:r>
              <a:rPr lang="fr-FR" noProof="0"/>
              <a:t>Puce 1</a:t>
            </a:r>
          </a:p>
        </p:txBody>
      </p:sp>
      <p:sp>
        <p:nvSpPr>
          <p:cNvPr id="35" name="Espace réservé du texte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rtlCol="0"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rtl="0"/>
            <a:r>
              <a:rPr lang="fr-FR" noProof="0"/>
              <a:t>Puce 1</a:t>
            </a:r>
          </a:p>
        </p:txBody>
      </p:sp>
      <p:sp>
        <p:nvSpPr>
          <p:cNvPr id="36" name="Espace réservé du texte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rtlCol="0"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rtl="0"/>
            <a:r>
              <a:rPr lang="fr-FR" noProof="0"/>
              <a:t>#</a:t>
            </a:r>
          </a:p>
        </p:txBody>
      </p:sp>
      <p:sp>
        <p:nvSpPr>
          <p:cNvPr id="39" name="Espace réservé du texte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rtlCol="0"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rtl="0"/>
            <a:r>
              <a:rPr lang="fr-FR" noProof="0"/>
              <a:t>#</a:t>
            </a:r>
          </a:p>
        </p:txBody>
      </p:sp>
      <p:sp>
        <p:nvSpPr>
          <p:cNvPr id="40" name="Espace réservé du texte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rtlCol="0"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rtl="0"/>
            <a:r>
              <a:rPr lang="fr-FR" noProof="0"/>
              <a:t>#</a:t>
            </a:r>
          </a:p>
        </p:txBody>
      </p:sp>
      <p:sp>
        <p:nvSpPr>
          <p:cNvPr id="41" name="Espace réservé du texte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58998"/>
            <a:ext cx="2427514" cy="715169"/>
          </a:xfrm>
        </p:spPr>
        <p:txBody>
          <a:bodyPr lIns="0" rtlCol="0" anchor="t">
            <a:normAutofit/>
          </a:bodyPr>
          <a:lstStyle>
            <a:lvl1pPr marL="0" indent="0">
              <a:lnSpc>
                <a:spcPct val="10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42" name="Espace réservé du texte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69174"/>
            <a:ext cx="2427514" cy="715169"/>
          </a:xfrm>
        </p:spPr>
        <p:txBody>
          <a:bodyPr lIns="0" rtlCol="0" anchor="t">
            <a:normAutofit/>
          </a:bodyPr>
          <a:lstStyle>
            <a:lvl1pPr marL="0" indent="0">
              <a:lnSpc>
                <a:spcPct val="10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43" name="Espace réservé du texte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1206"/>
            <a:ext cx="2427514" cy="715169"/>
          </a:xfrm>
        </p:spPr>
        <p:txBody>
          <a:bodyPr lIns="0" rtlCol="0" anchor="t">
            <a:normAutofit/>
          </a:bodyPr>
          <a:lstStyle>
            <a:lvl1pPr marL="0" indent="0">
              <a:lnSpc>
                <a:spcPct val="10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15" name="Espace réservé de la date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rtlCol="0"/>
          <a:lstStyle>
            <a:lvl1pPr>
              <a:defRPr>
                <a:solidFill>
                  <a:schemeClr val="tx1"/>
                </a:solidFill>
              </a:defRPr>
            </a:lvl1pPr>
          </a:lstStyle>
          <a:p>
            <a:pPr rtl="0"/>
            <a:r>
              <a:rPr lang="fr-FR" noProof="0"/>
              <a:t>7/01/20XX</a:t>
            </a:r>
          </a:p>
        </p:txBody>
      </p:sp>
      <p:sp>
        <p:nvSpPr>
          <p:cNvPr id="16" name="Espace réservé du pied de page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rtlCol="0"/>
          <a:lstStyle/>
          <a:p>
            <a:pPr rtl="0"/>
            <a:r>
              <a:rPr lang="fr-FR" noProof="0"/>
              <a:t>Pitch deck</a:t>
            </a:r>
          </a:p>
        </p:txBody>
      </p:sp>
      <p:sp>
        <p:nvSpPr>
          <p:cNvPr id="17" name="Espace réservé du numéro de diapositive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noProof="0" smtClean="0"/>
              <a:t>‹N°›</a:t>
            </a:fld>
            <a:endParaRPr lang="fr-FR" noProof="0"/>
          </a:p>
        </p:txBody>
      </p:sp>
    </p:spTree>
    <p:extLst>
      <p:ext uri="{BB962C8B-B14F-4D97-AF65-F5344CB8AC3E}">
        <p14:creationId xmlns:p14="http://schemas.microsoft.com/office/powerpoint/2010/main" val="1561310622"/>
      </p:ext>
    </p:extLst>
  </p:cSld>
  <p:clrMapOvr>
    <a:masterClrMapping/>
  </p:clrMapOvr>
  <p:extLst>
    <p:ext uri="{DCECCB84-F9BA-43D5-87BE-67443E8EF086}">
      <p15:sldGuideLst xmlns:p15="http://schemas.microsoft.com/office/powerpoint/2012/main">
        <p15:guide id="1" orient="horz" pos="20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re et contenu avec l’image E">
    <p:spTree>
      <p:nvGrpSpPr>
        <p:cNvPr id="1" name=""/>
        <p:cNvGrpSpPr/>
        <p:nvPr/>
      </p:nvGrpSpPr>
      <p:grpSpPr>
        <a:xfrm>
          <a:off x="0" y="0"/>
          <a:ext cx="0" cy="0"/>
          <a:chOff x="0" y="0"/>
          <a:chExt cx="0" cy="0"/>
        </a:xfrm>
      </p:grpSpPr>
      <p:sp>
        <p:nvSpPr>
          <p:cNvPr id="18" name="Espace réservé d’image 17">
            <a:extLst>
              <a:ext uri="{FF2B5EF4-FFF2-40B4-BE49-F238E27FC236}">
                <a16:creationId xmlns:a16="http://schemas.microsoft.com/office/drawing/2014/main" id="{1FBFD526-F385-422D-A7A7-BCE72D8141B2}"/>
              </a:ext>
            </a:extLst>
          </p:cNvPr>
          <p:cNvSpPr>
            <a:spLocks noGrp="1"/>
          </p:cNvSpPr>
          <p:nvPr>
            <p:ph type="pic" sz="quarter" idx="41"/>
          </p:nvPr>
        </p:nvSpPr>
        <p:spPr>
          <a:xfrm>
            <a:off x="0" y="3"/>
            <a:ext cx="5288281" cy="6857999"/>
          </a:xfrm>
          <a:custGeom>
            <a:avLst/>
            <a:gdLst>
              <a:gd name="connsiteX0" fmla="*/ 0 w 5288281"/>
              <a:gd name="connsiteY0" fmla="*/ 0 h 6857999"/>
              <a:gd name="connsiteX1" fmla="*/ 1707378 w 5288281"/>
              <a:gd name="connsiteY1" fmla="*/ 0 h 6857999"/>
              <a:gd name="connsiteX2" fmla="*/ 1707378 w 5288281"/>
              <a:gd name="connsiteY2" fmla="*/ 1511096 h 6857999"/>
              <a:gd name="connsiteX3" fmla="*/ 5288281 w 5288281"/>
              <a:gd name="connsiteY3" fmla="*/ 1511096 h 6857999"/>
              <a:gd name="connsiteX4" fmla="*/ 5288281 w 5288281"/>
              <a:gd name="connsiteY4" fmla="*/ 3253159 h 6857999"/>
              <a:gd name="connsiteX5" fmla="*/ 1707378 w 5288281"/>
              <a:gd name="connsiteY5" fmla="*/ 3253159 h 6857999"/>
              <a:gd name="connsiteX6" fmla="*/ 1707378 w 5288281"/>
              <a:gd name="connsiteY6" fmla="*/ 5115860 h 6857999"/>
              <a:gd name="connsiteX7" fmla="*/ 5272034 w 5288281"/>
              <a:gd name="connsiteY7" fmla="*/ 5115860 h 6857999"/>
              <a:gd name="connsiteX8" fmla="*/ 5272034 w 5288281"/>
              <a:gd name="connsiteY8" fmla="*/ 6857999 h 6857999"/>
              <a:gd name="connsiteX9" fmla="*/ 0 w 5288281"/>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8281" h="6857999">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7999"/>
                </a:lnTo>
                <a:lnTo>
                  <a:pt x="0" y="6857999"/>
                </a:lnTo>
                <a:close/>
              </a:path>
            </a:pathLst>
          </a:custGeom>
        </p:spPr>
        <p:txBody>
          <a:bodyPr wrap="square" rtlCol="0" anchor="ctr">
            <a:noAutofit/>
          </a:bodyPr>
          <a:lstStyle>
            <a:lvl1pPr marL="0" indent="0" algn="ctr">
              <a:buNone/>
              <a:defRPr/>
            </a:lvl1pPr>
          </a:lstStyle>
          <a:p>
            <a:pPr rtl="0"/>
            <a:r>
              <a:rPr lang="fr-FR" noProof="0"/>
              <a:t>Cliquez sur l'icône pour ajouter une image</a:t>
            </a:r>
          </a:p>
        </p:txBody>
      </p:sp>
      <p:sp>
        <p:nvSpPr>
          <p:cNvPr id="31" name="Titr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rtlCol="0" anchor="t">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sp>
        <p:nvSpPr>
          <p:cNvPr id="33" name="Espace réservé du texte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rtlCol="0"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rtl="0"/>
            <a:r>
              <a:rPr lang="fr-FR" noProof="0"/>
              <a:t>Puce 1</a:t>
            </a:r>
          </a:p>
        </p:txBody>
      </p:sp>
      <p:sp>
        <p:nvSpPr>
          <p:cNvPr id="34" name="Espace réservé du texte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rtlCol="0"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rtl="0"/>
            <a:r>
              <a:rPr lang="fr-FR" noProof="0"/>
              <a:t>Puce 1</a:t>
            </a:r>
          </a:p>
        </p:txBody>
      </p:sp>
      <p:sp>
        <p:nvSpPr>
          <p:cNvPr id="35" name="Espace réservé du texte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rtlCol="0"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rtl="0"/>
            <a:r>
              <a:rPr lang="fr-FR" noProof="0"/>
              <a:t>Puce 1</a:t>
            </a:r>
          </a:p>
        </p:txBody>
      </p:sp>
      <p:sp>
        <p:nvSpPr>
          <p:cNvPr id="36" name="Espace réservé du texte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rtlCol="0"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rtl="0"/>
            <a:r>
              <a:rPr lang="fr-FR" noProof="0"/>
              <a:t>#</a:t>
            </a:r>
          </a:p>
        </p:txBody>
      </p:sp>
      <p:sp>
        <p:nvSpPr>
          <p:cNvPr id="39" name="Espace réservé du texte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rtlCol="0"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rtl="0"/>
            <a:r>
              <a:rPr lang="fr-FR" noProof="0"/>
              <a:t>#</a:t>
            </a:r>
          </a:p>
        </p:txBody>
      </p:sp>
      <p:sp>
        <p:nvSpPr>
          <p:cNvPr id="40" name="Espace réservé du texte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rtlCol="0"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rtl="0"/>
            <a:r>
              <a:rPr lang="fr-FR" noProof="0"/>
              <a:t>#</a:t>
            </a:r>
          </a:p>
        </p:txBody>
      </p:sp>
      <p:sp>
        <p:nvSpPr>
          <p:cNvPr id="41" name="Espace réservé du texte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74238"/>
            <a:ext cx="2427514" cy="715169"/>
          </a:xfrm>
        </p:spPr>
        <p:txBody>
          <a:bodyPr lIns="0" rtlCol="0" anchor="t">
            <a:normAutofit/>
          </a:bodyPr>
          <a:lstStyle>
            <a:lvl1pPr marL="0" indent="0">
              <a:lnSpc>
                <a:spcPct val="10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42" name="Espace réservé du texte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74889"/>
            <a:ext cx="2427514" cy="715169"/>
          </a:xfrm>
        </p:spPr>
        <p:txBody>
          <a:bodyPr lIns="0" rtlCol="0" anchor="t">
            <a:normAutofit/>
          </a:bodyPr>
          <a:lstStyle>
            <a:lvl1pPr marL="0" indent="0">
              <a:lnSpc>
                <a:spcPct val="10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43" name="Espace réservé du texte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6921"/>
            <a:ext cx="2427514" cy="715169"/>
          </a:xfrm>
        </p:spPr>
        <p:txBody>
          <a:bodyPr lIns="0" rtlCol="0" anchor="t">
            <a:normAutofit/>
          </a:bodyPr>
          <a:lstStyle>
            <a:lvl1pPr marL="0" indent="0">
              <a:lnSpc>
                <a:spcPct val="10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15" name="Espace réservé de la date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rtlCol="0"/>
          <a:lstStyle>
            <a:lvl1pPr>
              <a:defRPr>
                <a:solidFill>
                  <a:schemeClr val="tx1"/>
                </a:solidFill>
              </a:defRPr>
            </a:lvl1pPr>
          </a:lstStyle>
          <a:p>
            <a:pPr rtl="0"/>
            <a:r>
              <a:rPr lang="fr-FR" noProof="0"/>
              <a:t>7/01/20XX</a:t>
            </a:r>
          </a:p>
        </p:txBody>
      </p:sp>
      <p:sp>
        <p:nvSpPr>
          <p:cNvPr id="16" name="Espace réservé du pied de page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rtlCol="0"/>
          <a:lstStyle/>
          <a:p>
            <a:pPr rtl="0"/>
            <a:r>
              <a:rPr lang="fr-FR" noProof="0"/>
              <a:t>Pitch deck</a:t>
            </a:r>
          </a:p>
        </p:txBody>
      </p:sp>
      <p:sp>
        <p:nvSpPr>
          <p:cNvPr id="17" name="Espace réservé du numéro de diapositive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noProof="0" smtClean="0"/>
              <a:t>‹N°›</a:t>
            </a:fld>
            <a:endParaRPr lang="fr-FR" noProof="0"/>
          </a:p>
        </p:txBody>
      </p:sp>
    </p:spTree>
    <p:extLst>
      <p:ext uri="{BB962C8B-B14F-4D97-AF65-F5344CB8AC3E}">
        <p14:creationId xmlns:p14="http://schemas.microsoft.com/office/powerpoint/2010/main" val="761290837"/>
      </p:ext>
    </p:extLst>
  </p:cSld>
  <p:clrMapOvr>
    <a:masterClrMapping/>
  </p:clrMapOvr>
  <p:extLst>
    <p:ext uri="{DCECCB84-F9BA-43D5-87BE-67443E8EF086}">
      <p15:sldGuideLst xmlns:p15="http://schemas.microsoft.com/office/powerpoint/2012/main">
        <p15:guide id="1" orient="horz" pos="20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ux contenus avec titres">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F24F48E-4E21-421F-A044-1D5C607BF74F}"/>
              </a:ext>
            </a:extLst>
          </p:cNvPr>
          <p:cNvSpPr>
            <a:spLocks noGrp="1"/>
          </p:cNvSpPr>
          <p:nvPr>
            <p:ph sz="half" idx="1" hasCustomPrompt="1"/>
          </p:nvPr>
        </p:nvSpPr>
        <p:spPr>
          <a:xfrm>
            <a:off x="838200" y="3429000"/>
            <a:ext cx="4114797" cy="2747962"/>
          </a:xfrm>
        </p:spPr>
        <p:txBody>
          <a:bodyPr rtlCol="0">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a:extLst>
              <a:ext uri="{FF2B5EF4-FFF2-40B4-BE49-F238E27FC236}">
                <a16:creationId xmlns:a16="http://schemas.microsoft.com/office/drawing/2014/main" id="{D6C70E23-CF91-4792-9B98-182E6804BBC6}"/>
              </a:ext>
            </a:extLst>
          </p:cNvPr>
          <p:cNvSpPr>
            <a:spLocks noGrp="1"/>
          </p:cNvSpPr>
          <p:nvPr>
            <p:ph sz="half" idx="2" hasCustomPrompt="1"/>
          </p:nvPr>
        </p:nvSpPr>
        <p:spPr>
          <a:xfrm>
            <a:off x="7239003" y="3429000"/>
            <a:ext cx="4114797" cy="2747962"/>
          </a:xfrm>
        </p:spPr>
        <p:txBody>
          <a:bodyPr rtlCol="0">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a:extLst>
              <a:ext uri="{FF2B5EF4-FFF2-40B4-BE49-F238E27FC236}">
                <a16:creationId xmlns:a16="http://schemas.microsoft.com/office/drawing/2014/main" id="{A15A2875-2896-4182-BA30-FB502AC9806D}"/>
              </a:ext>
            </a:extLst>
          </p:cNvPr>
          <p:cNvSpPr>
            <a:spLocks noGrp="1"/>
          </p:cNvSpPr>
          <p:nvPr>
            <p:ph type="dt" sz="half" idx="10"/>
          </p:nvPr>
        </p:nvSpPr>
        <p:spPr/>
        <p:txBody>
          <a:bodyPr rtlCol="0"/>
          <a:lstStyle/>
          <a:p>
            <a:pPr rtl="0"/>
            <a:endParaRPr lang="fr-FR" noProof="0"/>
          </a:p>
        </p:txBody>
      </p:sp>
      <p:sp>
        <p:nvSpPr>
          <p:cNvPr id="7" name="Espace réservé du numéro de diapositive 6">
            <a:extLst>
              <a:ext uri="{FF2B5EF4-FFF2-40B4-BE49-F238E27FC236}">
                <a16:creationId xmlns:a16="http://schemas.microsoft.com/office/drawing/2014/main" id="{6F72769E-89D2-4868-B2CF-A0759A62CD34}"/>
              </a:ext>
            </a:extLst>
          </p:cNvPr>
          <p:cNvSpPr>
            <a:spLocks noGrp="1"/>
          </p:cNvSpPr>
          <p:nvPr>
            <p:ph type="sldNum" sz="quarter" idx="12"/>
          </p:nvPr>
        </p:nvSpPr>
        <p:spPr>
          <a:xfrm>
            <a:off x="10477500" y="6356350"/>
            <a:ext cx="876300" cy="365125"/>
          </a:xfrm>
        </p:spPr>
        <p:txBody>
          <a:bodyPr rtlCol="0"/>
          <a:lstStyle/>
          <a:p>
            <a:pPr rtl="0"/>
            <a:fld id="{9FF96520-E4CE-4EAD-8ABF-1D2297D6B3AA}" type="slidenum">
              <a:rPr lang="fr-FR" noProof="0" smtClean="0"/>
              <a:t>‹N°›</a:t>
            </a:fld>
            <a:endParaRPr lang="fr-FR" noProof="0"/>
          </a:p>
        </p:txBody>
      </p:sp>
      <p:sp>
        <p:nvSpPr>
          <p:cNvPr id="8" name="Titre 1">
            <a:extLst>
              <a:ext uri="{FF2B5EF4-FFF2-40B4-BE49-F238E27FC236}">
                <a16:creationId xmlns:a16="http://schemas.microsoft.com/office/drawing/2014/main" id="{E0011F19-A2C9-4F67-A7F1-592B85FFBAC8}"/>
              </a:ext>
            </a:extLst>
          </p:cNvPr>
          <p:cNvSpPr>
            <a:spLocks noGrp="1"/>
          </p:cNvSpPr>
          <p:nvPr>
            <p:ph type="title"/>
          </p:nvPr>
        </p:nvSpPr>
        <p:spPr>
          <a:xfrm>
            <a:off x="1034142" y="670094"/>
            <a:ext cx="10134601" cy="924808"/>
          </a:xfrm>
        </p:spPr>
        <p:txBody>
          <a:bodyPr lIns="0" rtlCol="0">
            <a:normAutofit/>
          </a:bodyPr>
          <a:lstStyle>
            <a:lvl1pPr algn="ctr">
              <a:defRPr lang="en-US" sz="2800" kern="1200" cap="all" baseline="0" dirty="0">
                <a:solidFill>
                  <a:schemeClr val="accent1"/>
                </a:solidFill>
                <a:latin typeface="+mj-lt"/>
                <a:ea typeface="+mj-ea"/>
                <a:cs typeface="+mj-cs"/>
              </a:defRPr>
            </a:lvl1pPr>
          </a:lstStyle>
          <a:p>
            <a:pPr rtl="0"/>
            <a:r>
              <a:rPr lang="fr-FR" noProof="0"/>
              <a:t>Modifiez le style du titre</a:t>
            </a:r>
          </a:p>
        </p:txBody>
      </p:sp>
      <p:cxnSp>
        <p:nvCxnSpPr>
          <p:cNvPr id="10" name="Connecteur droit 9">
            <a:extLst>
              <a:ext uri="{FF2B5EF4-FFF2-40B4-BE49-F238E27FC236}">
                <a16:creationId xmlns:a16="http://schemas.microsoft.com/office/drawing/2014/main" id="{C7C8CFDC-095C-4312-A01D-7430D1FEAA6F}"/>
              </a:ext>
            </a:extLst>
          </p:cNvPr>
          <p:cNvCxnSpPr>
            <a:cxnSpLocks/>
          </p:cNvCxnSpPr>
          <p:nvPr userDrawn="1"/>
        </p:nvCxnSpPr>
        <p:spPr>
          <a:xfrm>
            <a:off x="6096000" y="2603500"/>
            <a:ext cx="0" cy="42545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DE385DE-9334-4CED-AD7E-F63A320B0512}"/>
              </a:ext>
            </a:extLst>
          </p:cNvPr>
          <p:cNvSpPr/>
          <p:nvPr userDrawn="1"/>
        </p:nvSpPr>
        <p:spPr>
          <a:xfrm>
            <a:off x="0" y="2324100"/>
            <a:ext cx="12192000" cy="633411"/>
          </a:xfrm>
          <a:prstGeom prst="rect">
            <a:avLst/>
          </a:prstGeom>
          <a:gradFill>
            <a:gsLst>
              <a:gs pos="0">
                <a:schemeClr val="accent1"/>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3" name="Espace réservé du texte 2">
            <a:extLst>
              <a:ext uri="{FF2B5EF4-FFF2-40B4-BE49-F238E27FC236}">
                <a16:creationId xmlns:a16="http://schemas.microsoft.com/office/drawing/2014/main" id="{211839B3-0E6A-4750-8862-3A55B0FEF98F}"/>
              </a:ext>
            </a:extLst>
          </p:cNvPr>
          <p:cNvSpPr>
            <a:spLocks noGrp="1"/>
          </p:cNvSpPr>
          <p:nvPr>
            <p:ph type="body" idx="13" hasCustomPrompt="1"/>
          </p:nvPr>
        </p:nvSpPr>
        <p:spPr>
          <a:xfrm>
            <a:off x="838201" y="2413000"/>
            <a:ext cx="4114795" cy="493710"/>
          </a:xfrm>
        </p:spPr>
        <p:txBody>
          <a:bodyPr rtlCol="0"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14" name="Espace réservé du texte 2">
            <a:extLst>
              <a:ext uri="{FF2B5EF4-FFF2-40B4-BE49-F238E27FC236}">
                <a16:creationId xmlns:a16="http://schemas.microsoft.com/office/drawing/2014/main" id="{E72DA832-BD58-447B-A20E-EA3A7F4EAFF0}"/>
              </a:ext>
            </a:extLst>
          </p:cNvPr>
          <p:cNvSpPr>
            <a:spLocks noGrp="1"/>
          </p:cNvSpPr>
          <p:nvPr>
            <p:ph type="body" idx="14" hasCustomPrompt="1"/>
          </p:nvPr>
        </p:nvSpPr>
        <p:spPr>
          <a:xfrm>
            <a:off x="7239003" y="2413000"/>
            <a:ext cx="4114797" cy="493710"/>
          </a:xfrm>
        </p:spPr>
        <p:txBody>
          <a:bodyPr rtlCol="0"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11" name="Espace réservé du pied de page 7">
            <a:extLst>
              <a:ext uri="{FF2B5EF4-FFF2-40B4-BE49-F238E27FC236}">
                <a16:creationId xmlns:a16="http://schemas.microsoft.com/office/drawing/2014/main" id="{64EBCEB5-BD23-4BD0-BB31-DF6A631D5996}"/>
              </a:ext>
            </a:extLst>
          </p:cNvPr>
          <p:cNvSpPr>
            <a:spLocks noGrp="1"/>
          </p:cNvSpPr>
          <p:nvPr>
            <p:ph type="ftr" sz="quarter" idx="11"/>
          </p:nvPr>
        </p:nvSpPr>
        <p:spPr>
          <a:xfrm>
            <a:off x="7239002" y="6356350"/>
            <a:ext cx="3038469" cy="365125"/>
          </a:xfrm>
        </p:spPr>
        <p:txBody>
          <a:bodyPr rtlCol="0"/>
          <a:lstStyle>
            <a:lvl1pPr algn="l">
              <a:defRPr/>
            </a:lvl1pPr>
          </a:lstStyle>
          <a:p>
            <a:pPr rtl="0"/>
            <a:r>
              <a:rPr lang="fr-FR" noProof="0"/>
              <a:t>Pitch deck</a:t>
            </a:r>
          </a:p>
        </p:txBody>
      </p:sp>
    </p:spTree>
    <p:extLst>
      <p:ext uri="{BB962C8B-B14F-4D97-AF65-F5344CB8AC3E}">
        <p14:creationId xmlns:p14="http://schemas.microsoft.com/office/powerpoint/2010/main" val="33484456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Graphique du concours">
    <p:spTree>
      <p:nvGrpSpPr>
        <p:cNvPr id="1" name=""/>
        <p:cNvGrpSpPr/>
        <p:nvPr/>
      </p:nvGrpSpPr>
      <p:grpSpPr>
        <a:xfrm>
          <a:off x="0" y="0"/>
          <a:ext cx="0" cy="0"/>
          <a:chOff x="0" y="0"/>
          <a:chExt cx="0" cy="0"/>
        </a:xfrm>
      </p:grpSpPr>
      <p:sp>
        <p:nvSpPr>
          <p:cNvPr id="15" name="Espace réservé du texte 14">
            <a:extLst>
              <a:ext uri="{FF2B5EF4-FFF2-40B4-BE49-F238E27FC236}">
                <a16:creationId xmlns:a16="http://schemas.microsoft.com/office/drawing/2014/main" id="{5E76CB6B-E48D-49FA-A36C-98878AB0E7F3}"/>
              </a:ext>
            </a:extLst>
          </p:cNvPr>
          <p:cNvSpPr>
            <a:spLocks noGrp="1"/>
          </p:cNvSpPr>
          <p:nvPr>
            <p:ph type="body" sz="quarter" idx="15" hasCustomPrompt="1"/>
          </p:nvPr>
        </p:nvSpPr>
        <p:spPr>
          <a:xfrm>
            <a:off x="5242517" y="2223604"/>
            <a:ext cx="1706965" cy="492025"/>
          </a:xfrm>
          <a:prstGeom prst="rect">
            <a:avLst/>
          </a:prstGeom>
        </p:spPr>
        <p:txBody>
          <a:bodyPr rtlCol="0" anchor="ctr">
            <a:normAutofit/>
          </a:bodyPr>
          <a:lstStyle>
            <a:lvl1pPr marL="0" indent="0" algn="ctr">
              <a:lnSpc>
                <a:spcPct val="100000"/>
              </a:lnSpc>
              <a:buNone/>
              <a:defRPr sz="1400" cap="all" spc="0" baseline="0">
                <a:solidFill>
                  <a:schemeClr val="accent1"/>
                </a:solidFill>
                <a:latin typeface="+mj-lt"/>
              </a:defRPr>
            </a:lvl1pPr>
          </a:lstStyle>
          <a:p>
            <a:pPr lvl="0" rtl="0"/>
            <a:r>
              <a:rPr lang="fr-FR" noProof="0"/>
              <a:t>CLIQUEZ POUR AJOUTER UN NOM</a:t>
            </a:r>
          </a:p>
        </p:txBody>
      </p:sp>
      <p:sp>
        <p:nvSpPr>
          <p:cNvPr id="16" name="Espace réservé du texte 14">
            <a:extLst>
              <a:ext uri="{FF2B5EF4-FFF2-40B4-BE49-F238E27FC236}">
                <a16:creationId xmlns:a16="http://schemas.microsoft.com/office/drawing/2014/main" id="{0F1CA126-9F84-4C4B-B151-A3A077A699E7}"/>
              </a:ext>
            </a:extLst>
          </p:cNvPr>
          <p:cNvSpPr>
            <a:spLocks noGrp="1"/>
          </p:cNvSpPr>
          <p:nvPr>
            <p:ph type="body" sz="quarter" idx="17" hasCustomPrompt="1"/>
          </p:nvPr>
        </p:nvSpPr>
        <p:spPr>
          <a:xfrm>
            <a:off x="5242517" y="5341910"/>
            <a:ext cx="1706965" cy="492025"/>
          </a:xfrm>
          <a:prstGeom prst="rect">
            <a:avLst/>
          </a:prstGeom>
        </p:spPr>
        <p:txBody>
          <a:bodyPr rtlCol="0" anchor="ctr">
            <a:normAutofit/>
          </a:bodyPr>
          <a:lstStyle>
            <a:lvl1pPr marL="0" indent="0" algn="ctr">
              <a:lnSpc>
                <a:spcPct val="100000"/>
              </a:lnSpc>
              <a:buNone/>
              <a:defRPr sz="1400" cap="all" spc="0" baseline="0">
                <a:solidFill>
                  <a:schemeClr val="accent1"/>
                </a:solidFill>
                <a:latin typeface="+mj-lt"/>
              </a:defRPr>
            </a:lvl1pPr>
          </a:lstStyle>
          <a:p>
            <a:pPr lvl="0" rtl="0"/>
            <a:r>
              <a:rPr lang="fr-FR" noProof="0"/>
              <a:t>CLIQUEZ POUR AJOUTER UN NOM</a:t>
            </a:r>
          </a:p>
        </p:txBody>
      </p:sp>
      <p:sp>
        <p:nvSpPr>
          <p:cNvPr id="17" name="Espace réservé du texte 14">
            <a:extLst>
              <a:ext uri="{FF2B5EF4-FFF2-40B4-BE49-F238E27FC236}">
                <a16:creationId xmlns:a16="http://schemas.microsoft.com/office/drawing/2014/main" id="{2650AAA1-F5D4-4E6B-91D8-AE61EC80CC3F}"/>
              </a:ext>
            </a:extLst>
          </p:cNvPr>
          <p:cNvSpPr>
            <a:spLocks noGrp="1"/>
          </p:cNvSpPr>
          <p:nvPr>
            <p:ph type="body" sz="quarter" idx="19" hasCustomPrompt="1"/>
          </p:nvPr>
        </p:nvSpPr>
        <p:spPr>
          <a:xfrm>
            <a:off x="9973118" y="3783794"/>
            <a:ext cx="1380681" cy="492025"/>
          </a:xfrm>
          <a:prstGeom prst="rect">
            <a:avLst/>
          </a:prstGeom>
        </p:spPr>
        <p:txBody>
          <a:bodyPr rtlCol="0" anchor="ctr">
            <a:noAutofit/>
          </a:bodyPr>
          <a:lstStyle>
            <a:lvl1pPr marL="0" indent="0" algn="ctr">
              <a:lnSpc>
                <a:spcPct val="100000"/>
              </a:lnSpc>
              <a:buNone/>
              <a:defRPr sz="1400" cap="all" spc="0" baseline="0">
                <a:solidFill>
                  <a:schemeClr val="accent1"/>
                </a:solidFill>
                <a:latin typeface="+mj-lt"/>
              </a:defRPr>
            </a:lvl1pPr>
          </a:lstStyle>
          <a:p>
            <a:pPr lvl="0" rtl="0"/>
            <a:r>
              <a:rPr lang="fr-FR" noProof="0"/>
              <a:t>CLIQUEZ POUR AJOUTER UN NOM</a:t>
            </a:r>
          </a:p>
        </p:txBody>
      </p:sp>
      <p:sp>
        <p:nvSpPr>
          <p:cNvPr id="18" name="Espace réservé du texte 14">
            <a:extLst>
              <a:ext uri="{FF2B5EF4-FFF2-40B4-BE49-F238E27FC236}">
                <a16:creationId xmlns:a16="http://schemas.microsoft.com/office/drawing/2014/main" id="{A2136F4F-C083-4F81-9423-DA5AB6FF8313}"/>
              </a:ext>
            </a:extLst>
          </p:cNvPr>
          <p:cNvSpPr>
            <a:spLocks noGrp="1"/>
          </p:cNvSpPr>
          <p:nvPr>
            <p:ph type="body" sz="quarter" idx="20" hasCustomPrompt="1"/>
          </p:nvPr>
        </p:nvSpPr>
        <p:spPr>
          <a:xfrm>
            <a:off x="3738732" y="3012526"/>
            <a:ext cx="1183179" cy="492025"/>
          </a:xfrm>
          <a:prstGeom prst="rect">
            <a:avLst/>
          </a:prstGeom>
        </p:spPr>
        <p:txBody>
          <a:bodyPr rtlCol="0" anchor="ctr">
            <a:noAutofit/>
          </a:bodyPr>
          <a:lstStyle>
            <a:lvl1pPr marL="0" indent="0" algn="ctr">
              <a:lnSpc>
                <a:spcPct val="100000"/>
              </a:lnSpc>
              <a:buNone/>
              <a:defRPr sz="1050" cap="none" spc="0" baseline="0">
                <a:solidFill>
                  <a:schemeClr val="tx1"/>
                </a:solidFill>
                <a:latin typeface="+mn-lt"/>
              </a:defRPr>
            </a:lvl1pPr>
          </a:lstStyle>
          <a:p>
            <a:pPr lvl="0" rtl="0"/>
            <a:r>
              <a:rPr lang="fr-FR" noProof="0"/>
              <a:t>Cliquez ici pour ajouter un nom</a:t>
            </a:r>
          </a:p>
        </p:txBody>
      </p:sp>
      <p:sp>
        <p:nvSpPr>
          <p:cNvPr id="19" name="Espace réservé du texte 14">
            <a:extLst>
              <a:ext uri="{FF2B5EF4-FFF2-40B4-BE49-F238E27FC236}">
                <a16:creationId xmlns:a16="http://schemas.microsoft.com/office/drawing/2014/main" id="{3616F84A-5C41-4B51-8AB4-871B4F6269BA}"/>
              </a:ext>
            </a:extLst>
          </p:cNvPr>
          <p:cNvSpPr>
            <a:spLocks noGrp="1"/>
          </p:cNvSpPr>
          <p:nvPr>
            <p:ph type="body" sz="quarter" idx="21" hasCustomPrompt="1"/>
          </p:nvPr>
        </p:nvSpPr>
        <p:spPr>
          <a:xfrm>
            <a:off x="4175224" y="4332980"/>
            <a:ext cx="1183179" cy="492025"/>
          </a:xfrm>
          <a:prstGeom prst="rect">
            <a:avLst/>
          </a:prstGeom>
        </p:spPr>
        <p:txBody>
          <a:bodyPr rtlCol="0" anchor="ctr">
            <a:noAutofit/>
          </a:bodyPr>
          <a:lstStyle>
            <a:lvl1pPr marL="0" indent="0" algn="ctr">
              <a:lnSpc>
                <a:spcPct val="100000"/>
              </a:lnSpc>
              <a:buNone/>
              <a:defRPr sz="1050" cap="none" spc="0" baseline="0">
                <a:solidFill>
                  <a:schemeClr val="tx1"/>
                </a:solidFill>
                <a:latin typeface="+mn-lt"/>
              </a:defRPr>
            </a:lvl1pPr>
          </a:lstStyle>
          <a:p>
            <a:pPr lvl="0" rtl="0"/>
            <a:r>
              <a:rPr lang="fr-FR" noProof="0"/>
              <a:t>Cliquez ici pour ajouter un nom</a:t>
            </a:r>
          </a:p>
        </p:txBody>
      </p:sp>
      <p:sp>
        <p:nvSpPr>
          <p:cNvPr id="20" name="Espace réservé du texte 14">
            <a:extLst>
              <a:ext uri="{FF2B5EF4-FFF2-40B4-BE49-F238E27FC236}">
                <a16:creationId xmlns:a16="http://schemas.microsoft.com/office/drawing/2014/main" id="{DF3243C3-2087-4511-8AEF-F2AD3AAAD2E3}"/>
              </a:ext>
            </a:extLst>
          </p:cNvPr>
          <p:cNvSpPr>
            <a:spLocks noGrp="1"/>
          </p:cNvSpPr>
          <p:nvPr>
            <p:ph type="body" sz="quarter" idx="22" hasCustomPrompt="1"/>
          </p:nvPr>
        </p:nvSpPr>
        <p:spPr>
          <a:xfrm>
            <a:off x="2637747" y="4507451"/>
            <a:ext cx="1183179" cy="492025"/>
          </a:xfrm>
          <a:prstGeom prst="rect">
            <a:avLst/>
          </a:prstGeom>
        </p:spPr>
        <p:txBody>
          <a:bodyPr rtlCol="0" anchor="ctr">
            <a:noAutofit/>
          </a:bodyPr>
          <a:lstStyle>
            <a:lvl1pPr marL="0" indent="0" algn="ctr">
              <a:lnSpc>
                <a:spcPct val="100000"/>
              </a:lnSpc>
              <a:buNone/>
              <a:defRPr sz="1050" cap="none" spc="0" baseline="0">
                <a:solidFill>
                  <a:schemeClr val="tx1"/>
                </a:solidFill>
                <a:latin typeface="+mn-lt"/>
              </a:defRPr>
            </a:lvl1pPr>
          </a:lstStyle>
          <a:p>
            <a:pPr lvl="0" rtl="0"/>
            <a:r>
              <a:rPr lang="fr-FR" noProof="0"/>
              <a:t>Cliquez ici pour ajouter un nom</a:t>
            </a:r>
          </a:p>
        </p:txBody>
      </p:sp>
      <p:sp>
        <p:nvSpPr>
          <p:cNvPr id="21" name="Espace réservé du texte 14">
            <a:extLst>
              <a:ext uri="{FF2B5EF4-FFF2-40B4-BE49-F238E27FC236}">
                <a16:creationId xmlns:a16="http://schemas.microsoft.com/office/drawing/2014/main" id="{7454239F-0277-4DD7-9B14-100256CC01C0}"/>
              </a:ext>
            </a:extLst>
          </p:cNvPr>
          <p:cNvSpPr>
            <a:spLocks noGrp="1"/>
          </p:cNvSpPr>
          <p:nvPr>
            <p:ph type="body" sz="quarter" idx="23" hasCustomPrompt="1"/>
          </p:nvPr>
        </p:nvSpPr>
        <p:spPr>
          <a:xfrm>
            <a:off x="6552714" y="4194908"/>
            <a:ext cx="1183179" cy="492025"/>
          </a:xfrm>
          <a:prstGeom prst="rect">
            <a:avLst/>
          </a:prstGeom>
        </p:spPr>
        <p:txBody>
          <a:bodyPr rtlCol="0" anchor="ctr">
            <a:noAutofit/>
          </a:bodyPr>
          <a:lstStyle>
            <a:lvl1pPr marL="0" indent="0" algn="ctr">
              <a:lnSpc>
                <a:spcPct val="100000"/>
              </a:lnSpc>
              <a:buNone/>
              <a:defRPr sz="1050" cap="none" spc="0" baseline="0">
                <a:solidFill>
                  <a:schemeClr val="tx1"/>
                </a:solidFill>
                <a:latin typeface="+mn-lt"/>
              </a:defRPr>
            </a:lvl1pPr>
          </a:lstStyle>
          <a:p>
            <a:pPr lvl="0" rtl="0"/>
            <a:r>
              <a:rPr lang="fr-FR" noProof="0"/>
              <a:t>Cliquez ici pour ajouter un nom</a:t>
            </a:r>
          </a:p>
        </p:txBody>
      </p:sp>
      <p:sp>
        <p:nvSpPr>
          <p:cNvPr id="22" name="Espace réservé du texte 14">
            <a:extLst>
              <a:ext uri="{FF2B5EF4-FFF2-40B4-BE49-F238E27FC236}">
                <a16:creationId xmlns:a16="http://schemas.microsoft.com/office/drawing/2014/main" id="{35EA0A99-2430-4C80-9F45-30EBA0FDC6F5}"/>
              </a:ext>
            </a:extLst>
          </p:cNvPr>
          <p:cNvSpPr>
            <a:spLocks noGrp="1"/>
          </p:cNvSpPr>
          <p:nvPr>
            <p:ph type="body" sz="quarter" idx="24" hasCustomPrompt="1"/>
          </p:nvPr>
        </p:nvSpPr>
        <p:spPr>
          <a:xfrm>
            <a:off x="7801857" y="5068793"/>
            <a:ext cx="1183179" cy="492025"/>
          </a:xfrm>
          <a:prstGeom prst="rect">
            <a:avLst/>
          </a:prstGeom>
        </p:spPr>
        <p:txBody>
          <a:bodyPr rtlCol="0" anchor="ctr">
            <a:noAutofit/>
          </a:bodyPr>
          <a:lstStyle>
            <a:lvl1pPr marL="0" indent="0" algn="ctr">
              <a:lnSpc>
                <a:spcPct val="100000"/>
              </a:lnSpc>
              <a:buNone/>
              <a:defRPr sz="1050" cap="none" spc="0" baseline="0">
                <a:solidFill>
                  <a:schemeClr val="tx1"/>
                </a:solidFill>
                <a:latin typeface="+mn-lt"/>
              </a:defRPr>
            </a:lvl1pPr>
          </a:lstStyle>
          <a:p>
            <a:pPr lvl="0" rtl="0"/>
            <a:r>
              <a:rPr lang="fr-FR" noProof="0"/>
              <a:t>Cliquez ici pour ajouter un nom</a:t>
            </a:r>
          </a:p>
        </p:txBody>
      </p:sp>
      <p:sp>
        <p:nvSpPr>
          <p:cNvPr id="23" name="Espace réservé du texte 14">
            <a:extLst>
              <a:ext uri="{FF2B5EF4-FFF2-40B4-BE49-F238E27FC236}">
                <a16:creationId xmlns:a16="http://schemas.microsoft.com/office/drawing/2014/main" id="{5D92E8AA-5FA6-4CCB-8151-93DE898BCE57}"/>
              </a:ext>
            </a:extLst>
          </p:cNvPr>
          <p:cNvSpPr>
            <a:spLocks noGrp="1"/>
          </p:cNvSpPr>
          <p:nvPr>
            <p:ph type="body" sz="quarter" idx="25" hasCustomPrompt="1"/>
          </p:nvPr>
        </p:nvSpPr>
        <p:spPr>
          <a:xfrm>
            <a:off x="1034142" y="3783794"/>
            <a:ext cx="1393863" cy="492025"/>
          </a:xfrm>
          <a:prstGeom prst="rect">
            <a:avLst/>
          </a:prstGeom>
        </p:spPr>
        <p:txBody>
          <a:bodyPr rtlCol="0" anchor="ctr">
            <a:noAutofit/>
          </a:bodyPr>
          <a:lstStyle>
            <a:lvl1pPr marL="0" indent="0" algn="ctr">
              <a:lnSpc>
                <a:spcPct val="100000"/>
              </a:lnSpc>
              <a:buNone/>
              <a:defRPr sz="1400" cap="all" spc="0" baseline="0">
                <a:solidFill>
                  <a:schemeClr val="accent1"/>
                </a:solidFill>
                <a:latin typeface="+mj-lt"/>
              </a:defRPr>
            </a:lvl1pPr>
          </a:lstStyle>
          <a:p>
            <a:pPr lvl="0" rtl="0"/>
            <a:r>
              <a:rPr lang="fr-FR" noProof="0"/>
              <a:t>CLIQUEZ POUR AJOUTER UN NOM</a:t>
            </a:r>
          </a:p>
        </p:txBody>
      </p:sp>
      <p:cxnSp>
        <p:nvCxnSpPr>
          <p:cNvPr id="24" name="Connecteur droit 23">
            <a:extLst>
              <a:ext uri="{FF2B5EF4-FFF2-40B4-BE49-F238E27FC236}">
                <a16:creationId xmlns:a16="http://schemas.microsoft.com/office/drawing/2014/main" id="{A94DB595-CEA6-4C9E-BADE-5D339856E598}"/>
              </a:ext>
            </a:extLst>
          </p:cNvPr>
          <p:cNvCxnSpPr>
            <a:cxnSpLocks/>
            <a:stCxn id="23" idx="3"/>
            <a:endCxn id="17" idx="1"/>
          </p:cNvCxnSpPr>
          <p:nvPr userDrawn="1"/>
        </p:nvCxnSpPr>
        <p:spPr>
          <a:xfrm>
            <a:off x="2428005" y="4029807"/>
            <a:ext cx="7545113"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5" name="Connecteur droit 24">
            <a:extLst>
              <a:ext uri="{FF2B5EF4-FFF2-40B4-BE49-F238E27FC236}">
                <a16:creationId xmlns:a16="http://schemas.microsoft.com/office/drawing/2014/main" id="{08E3BBCF-EA1D-43EC-A7F5-C802C56CDC45}"/>
              </a:ext>
            </a:extLst>
          </p:cNvPr>
          <p:cNvCxnSpPr>
            <a:cxnSpLocks/>
          </p:cNvCxnSpPr>
          <p:nvPr userDrawn="1"/>
        </p:nvCxnSpPr>
        <p:spPr>
          <a:xfrm flipV="1">
            <a:off x="6096000" y="2743597"/>
            <a:ext cx="0" cy="2598313"/>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6" name="Espace réservé du texte 14">
            <a:extLst>
              <a:ext uri="{FF2B5EF4-FFF2-40B4-BE49-F238E27FC236}">
                <a16:creationId xmlns:a16="http://schemas.microsoft.com/office/drawing/2014/main" id="{9E596B24-11E1-4D75-BA3E-221B141724FE}"/>
              </a:ext>
            </a:extLst>
          </p:cNvPr>
          <p:cNvSpPr>
            <a:spLocks noGrp="1"/>
          </p:cNvSpPr>
          <p:nvPr>
            <p:ph type="body" sz="quarter" idx="26" hasCustomPrompt="1"/>
          </p:nvPr>
        </p:nvSpPr>
        <p:spPr>
          <a:xfrm>
            <a:off x="7539963" y="2611626"/>
            <a:ext cx="1706965" cy="1048575"/>
          </a:xfrm>
          <a:prstGeom prst="rect">
            <a:avLst/>
          </a:prstGeom>
        </p:spPr>
        <p:txBody>
          <a:bodyPr rtlCol="0" anchor="ctr">
            <a:noAutofit/>
          </a:bodyPr>
          <a:lstStyle>
            <a:lvl1pPr marL="0" indent="0" algn="ctr">
              <a:lnSpc>
                <a:spcPct val="100000"/>
              </a:lnSpc>
              <a:buNone/>
              <a:defRPr sz="1400" b="0" cap="all" spc="0" baseline="0">
                <a:solidFill>
                  <a:schemeClr val="bg1"/>
                </a:solidFill>
                <a:latin typeface="+mn-lt"/>
              </a:defRPr>
            </a:lvl1pPr>
          </a:lstStyle>
          <a:p>
            <a:pPr lvl="0" rtl="0"/>
            <a:r>
              <a:rPr lang="fr-FR" noProof="0"/>
              <a:t>CLIQUEZ POUR AJOUTER UN NOM</a:t>
            </a:r>
          </a:p>
        </p:txBody>
      </p:sp>
      <p:sp>
        <p:nvSpPr>
          <p:cNvPr id="27" name="Titre 1">
            <a:extLst>
              <a:ext uri="{FF2B5EF4-FFF2-40B4-BE49-F238E27FC236}">
                <a16:creationId xmlns:a16="http://schemas.microsoft.com/office/drawing/2014/main" id="{E236B864-3B68-4612-A886-3D11ABB9D02D}"/>
              </a:ext>
            </a:extLst>
          </p:cNvPr>
          <p:cNvSpPr>
            <a:spLocks noGrp="1"/>
          </p:cNvSpPr>
          <p:nvPr>
            <p:ph type="title"/>
          </p:nvPr>
        </p:nvSpPr>
        <p:spPr>
          <a:xfrm>
            <a:off x="1034142" y="1110286"/>
            <a:ext cx="10319657" cy="924808"/>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cxnSp>
        <p:nvCxnSpPr>
          <p:cNvPr id="28" name="Connecteur droit 27">
            <a:extLst>
              <a:ext uri="{FF2B5EF4-FFF2-40B4-BE49-F238E27FC236}">
                <a16:creationId xmlns:a16="http://schemas.microsoft.com/office/drawing/2014/main" id="{561BDD34-B66B-4A20-A67F-9B416A8EC4E1}"/>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Espace réservé de la date 1">
            <a:extLst>
              <a:ext uri="{FF2B5EF4-FFF2-40B4-BE49-F238E27FC236}">
                <a16:creationId xmlns:a16="http://schemas.microsoft.com/office/drawing/2014/main" id="{1DE18163-6376-4B1D-A89C-8F9BCDCF88A3}"/>
              </a:ext>
            </a:extLst>
          </p:cNvPr>
          <p:cNvSpPr>
            <a:spLocks noGrp="1"/>
          </p:cNvSpPr>
          <p:nvPr>
            <p:ph type="dt" sz="half" idx="10"/>
          </p:nvPr>
        </p:nvSpPr>
        <p:spPr>
          <a:xfrm>
            <a:off x="838200" y="6356350"/>
            <a:ext cx="2743200" cy="365125"/>
          </a:xfrm>
        </p:spPr>
        <p:txBody>
          <a:bodyPr rtlCol="0"/>
          <a:lstStyle/>
          <a:p>
            <a:pPr rtl="0"/>
            <a:r>
              <a:rPr lang="fr-FR" noProof="0"/>
              <a:t>7/01/20XX</a:t>
            </a:r>
          </a:p>
        </p:txBody>
      </p:sp>
      <p:sp>
        <p:nvSpPr>
          <p:cNvPr id="30" name="Espace réservé du pied de page 2">
            <a:extLst>
              <a:ext uri="{FF2B5EF4-FFF2-40B4-BE49-F238E27FC236}">
                <a16:creationId xmlns:a16="http://schemas.microsoft.com/office/drawing/2014/main" id="{D5ECCB96-A4EB-4B3D-BAC9-C900548A5DF3}"/>
              </a:ext>
            </a:extLst>
          </p:cNvPr>
          <p:cNvSpPr>
            <a:spLocks noGrp="1"/>
          </p:cNvSpPr>
          <p:nvPr>
            <p:ph type="ftr" sz="quarter" idx="11"/>
          </p:nvPr>
        </p:nvSpPr>
        <p:spPr>
          <a:xfrm>
            <a:off x="4038600" y="6356350"/>
            <a:ext cx="4114800" cy="365125"/>
          </a:xfrm>
        </p:spPr>
        <p:txBody>
          <a:bodyPr rtlCol="0"/>
          <a:lstStyle/>
          <a:p>
            <a:pPr rtl="0"/>
            <a:r>
              <a:rPr lang="fr-FR" noProof="0"/>
              <a:t>Pitch deck</a:t>
            </a:r>
          </a:p>
        </p:txBody>
      </p:sp>
      <p:sp>
        <p:nvSpPr>
          <p:cNvPr id="31" name="Espace réservé du numéro de diapositive 7">
            <a:extLst>
              <a:ext uri="{FF2B5EF4-FFF2-40B4-BE49-F238E27FC236}">
                <a16:creationId xmlns:a16="http://schemas.microsoft.com/office/drawing/2014/main" id="{03F1B24E-7E6A-46B2-9584-F1EB85FA8E73}"/>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noProof="0" smtClean="0"/>
              <a:t>‹N°›</a:t>
            </a:fld>
            <a:endParaRPr lang="fr-FR" noProof="0"/>
          </a:p>
        </p:txBody>
      </p:sp>
    </p:spTree>
    <p:extLst>
      <p:ext uri="{BB962C8B-B14F-4D97-AF65-F5344CB8AC3E}">
        <p14:creationId xmlns:p14="http://schemas.microsoft.com/office/powerpoint/2010/main" val="6763478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Échelle">
    <p:spTree>
      <p:nvGrpSpPr>
        <p:cNvPr id="1" name=""/>
        <p:cNvGrpSpPr/>
        <p:nvPr/>
      </p:nvGrpSpPr>
      <p:grpSpPr>
        <a:xfrm>
          <a:off x="0" y="0"/>
          <a:ext cx="0" cy="0"/>
          <a:chOff x="0" y="0"/>
          <a:chExt cx="0" cy="0"/>
        </a:xfrm>
      </p:grpSpPr>
      <p:sp>
        <p:nvSpPr>
          <p:cNvPr id="15" name="Espace réservé du texte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157335" y="1822008"/>
            <a:ext cx="3295186"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17" name="Espace réservé du texte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157335" y="2167484"/>
            <a:ext cx="3294437"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3" name="Espace réservé de la date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p>
            <a:pPr rtl="0"/>
            <a:endParaRPr lang="fr-FR" noProof="0"/>
          </a:p>
        </p:txBody>
      </p:sp>
      <p:sp>
        <p:nvSpPr>
          <p:cNvPr id="4" name="Espace réservé du pied de page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fr-FR" noProof="0"/>
              <a:t>Pitch deck</a:t>
            </a:r>
          </a:p>
        </p:txBody>
      </p:sp>
      <p:sp>
        <p:nvSpPr>
          <p:cNvPr id="5" name="Espace réservé du numéro de diapositive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p>
            <a:pPr rtl="0"/>
            <a:fld id="{B5CEABB6-07DC-46E8-9B57-56EC44A396E5}" type="slidenum">
              <a:rPr lang="fr-FR" noProof="0" smtClean="0"/>
              <a:t>‹N°›</a:t>
            </a:fld>
            <a:endParaRPr lang="fr-FR" noProof="0"/>
          </a:p>
        </p:txBody>
      </p:sp>
      <p:sp>
        <p:nvSpPr>
          <p:cNvPr id="20" name="Espace réservé du texte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7080795" y="3339988"/>
            <a:ext cx="3295186"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21" name="Espace réservé du texte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7080795" y="3685464"/>
            <a:ext cx="3294437"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24" name="Espace réservé du texte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6231710" y="4857968"/>
            <a:ext cx="3295186"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25" name="Espace réservé du texte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6231710" y="5203444"/>
            <a:ext cx="3294437"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cxnSp>
        <p:nvCxnSpPr>
          <p:cNvPr id="7" name="Connecteur droit avec flèche 6">
            <a:extLst>
              <a:ext uri="{FF2B5EF4-FFF2-40B4-BE49-F238E27FC236}">
                <a16:creationId xmlns:a16="http://schemas.microsoft.com/office/drawing/2014/main" id="{274844B5-3E4A-4209-AD6C-31EB9B57D62E}"/>
              </a:ext>
            </a:extLst>
          </p:cNvPr>
          <p:cNvCxnSpPr>
            <a:cxnSpLocks/>
          </p:cNvCxnSpPr>
          <p:nvPr userDrawn="1"/>
        </p:nvCxnSpPr>
        <p:spPr>
          <a:xfrm flipV="1">
            <a:off x="4369950" y="805543"/>
            <a:ext cx="3648352" cy="6052189"/>
          </a:xfrm>
          <a:prstGeom prst="straightConnector1">
            <a:avLst/>
          </a:prstGeom>
          <a:ln w="19050">
            <a:tailEnd type="arrow" w="lg" len="lg"/>
          </a:ln>
        </p:spPr>
        <p:style>
          <a:lnRef idx="1">
            <a:schemeClr val="accent1"/>
          </a:lnRef>
          <a:fillRef idx="0">
            <a:schemeClr val="accent1"/>
          </a:fillRef>
          <a:effectRef idx="0">
            <a:schemeClr val="accent1"/>
          </a:effectRef>
          <a:fontRef idx="minor">
            <a:schemeClr val="tx1"/>
          </a:fontRef>
        </p:style>
      </p:cxnSp>
      <p:sp>
        <p:nvSpPr>
          <p:cNvPr id="16" name="Titre 1">
            <a:extLst>
              <a:ext uri="{FF2B5EF4-FFF2-40B4-BE49-F238E27FC236}">
                <a16:creationId xmlns:a16="http://schemas.microsoft.com/office/drawing/2014/main" id="{1519057B-4248-4880-A89E-5DCBBB157285}"/>
              </a:ext>
            </a:extLst>
          </p:cNvPr>
          <p:cNvSpPr>
            <a:spLocks noGrp="1"/>
          </p:cNvSpPr>
          <p:nvPr>
            <p:ph type="title"/>
          </p:nvPr>
        </p:nvSpPr>
        <p:spPr>
          <a:xfrm>
            <a:off x="1034142" y="1110286"/>
            <a:ext cx="10319657" cy="924808"/>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spTree>
    <p:extLst>
      <p:ext uri="{BB962C8B-B14F-4D97-AF65-F5344CB8AC3E}">
        <p14:creationId xmlns:p14="http://schemas.microsoft.com/office/powerpoint/2010/main" val="19760112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DB7A5A-4225-417D-92C6-1C9A16E37C05}"/>
              </a:ext>
            </a:extLst>
          </p:cNvPr>
          <p:cNvSpPr>
            <a:spLocks noGrp="1"/>
          </p:cNvSpPr>
          <p:nvPr>
            <p:ph type="title"/>
          </p:nvPr>
        </p:nvSpPr>
        <p:spPr/>
        <p:txBody>
          <a:bodyPr rtlCol="0"/>
          <a:lstStyle/>
          <a:p>
            <a:pPr rtl="0"/>
            <a:r>
              <a:rPr lang="fr-FR" noProof="0"/>
              <a:t>Modifiez le style du titre</a:t>
            </a:r>
          </a:p>
        </p:txBody>
      </p:sp>
      <p:sp>
        <p:nvSpPr>
          <p:cNvPr id="3" name="Espace réservé du contenu 2">
            <a:extLst>
              <a:ext uri="{FF2B5EF4-FFF2-40B4-BE49-F238E27FC236}">
                <a16:creationId xmlns:a16="http://schemas.microsoft.com/office/drawing/2014/main" id="{BF24F48E-4E21-421F-A044-1D5C607BF74F}"/>
              </a:ext>
            </a:extLst>
          </p:cNvPr>
          <p:cNvSpPr>
            <a:spLocks noGrp="1"/>
          </p:cNvSpPr>
          <p:nvPr>
            <p:ph sz="half" idx="1" hasCustomPrompt="1"/>
          </p:nvPr>
        </p:nvSpPr>
        <p:spPr>
          <a:xfrm>
            <a:off x="838200" y="1825625"/>
            <a:ext cx="5181600" cy="4351338"/>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a:extLst>
              <a:ext uri="{FF2B5EF4-FFF2-40B4-BE49-F238E27FC236}">
                <a16:creationId xmlns:a16="http://schemas.microsoft.com/office/drawing/2014/main" id="{D6C70E23-CF91-4792-9B98-182E6804BBC6}"/>
              </a:ext>
            </a:extLst>
          </p:cNvPr>
          <p:cNvSpPr>
            <a:spLocks noGrp="1"/>
          </p:cNvSpPr>
          <p:nvPr>
            <p:ph sz="half" idx="2" hasCustomPrompt="1"/>
          </p:nvPr>
        </p:nvSpPr>
        <p:spPr>
          <a:xfrm>
            <a:off x="6172200" y="1825625"/>
            <a:ext cx="5181600" cy="4351338"/>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a:extLst>
              <a:ext uri="{FF2B5EF4-FFF2-40B4-BE49-F238E27FC236}">
                <a16:creationId xmlns:a16="http://schemas.microsoft.com/office/drawing/2014/main" id="{A15A2875-2896-4182-BA30-FB502AC9806D}"/>
              </a:ext>
            </a:extLst>
          </p:cNvPr>
          <p:cNvSpPr>
            <a:spLocks noGrp="1"/>
          </p:cNvSpPr>
          <p:nvPr>
            <p:ph type="dt" sz="half" idx="10"/>
          </p:nvPr>
        </p:nvSpPr>
        <p:spPr/>
        <p:txBody>
          <a:bodyPr rtlCol="0"/>
          <a:lstStyle/>
          <a:p>
            <a:pPr rtl="0"/>
            <a:endParaRPr lang="fr-FR" noProof="0"/>
          </a:p>
        </p:txBody>
      </p:sp>
      <p:sp>
        <p:nvSpPr>
          <p:cNvPr id="6" name="Espace réservé du pied de page 5">
            <a:extLst>
              <a:ext uri="{FF2B5EF4-FFF2-40B4-BE49-F238E27FC236}">
                <a16:creationId xmlns:a16="http://schemas.microsoft.com/office/drawing/2014/main" id="{9B9BA8EE-BF3B-4E61-9241-4BC605B36525}"/>
              </a:ext>
            </a:extLst>
          </p:cNvPr>
          <p:cNvSpPr>
            <a:spLocks noGrp="1"/>
          </p:cNvSpPr>
          <p:nvPr>
            <p:ph type="ftr" sz="quarter" idx="11"/>
          </p:nvPr>
        </p:nvSpPr>
        <p:spPr/>
        <p:txBody>
          <a:bodyPr rtlCol="0"/>
          <a:lstStyle/>
          <a:p>
            <a:pPr rtl="0"/>
            <a:r>
              <a:rPr lang="fr-FR" noProof="0"/>
              <a:t>Pitch deck</a:t>
            </a:r>
          </a:p>
        </p:txBody>
      </p:sp>
      <p:sp>
        <p:nvSpPr>
          <p:cNvPr id="7" name="Espace réservé du numéro de diapositive 6">
            <a:extLst>
              <a:ext uri="{FF2B5EF4-FFF2-40B4-BE49-F238E27FC236}">
                <a16:creationId xmlns:a16="http://schemas.microsoft.com/office/drawing/2014/main" id="{6F72769E-89D2-4868-B2CF-A0759A62CD34}"/>
              </a:ext>
            </a:extLst>
          </p:cNvPr>
          <p:cNvSpPr>
            <a:spLocks noGrp="1"/>
          </p:cNvSpPr>
          <p:nvPr>
            <p:ph type="sldNum" sz="quarter" idx="12"/>
          </p:nvPr>
        </p:nvSpPr>
        <p:spPr/>
        <p:txBody>
          <a:bodyPr rtlCol="0"/>
          <a:lstStyle/>
          <a:p>
            <a:pPr rtl="0"/>
            <a:fld id="{9FF96520-E4CE-4EAD-8ABF-1D2297D6B3AA}" type="slidenum">
              <a:rPr lang="fr-FR" noProof="0" smtClean="0"/>
              <a:t>‹N°›</a:t>
            </a:fld>
            <a:endParaRPr lang="fr-FR" noProof="0"/>
          </a:p>
        </p:txBody>
      </p:sp>
    </p:spTree>
    <p:extLst>
      <p:ext uri="{BB962C8B-B14F-4D97-AF65-F5344CB8AC3E}">
        <p14:creationId xmlns:p14="http://schemas.microsoft.com/office/powerpoint/2010/main" val="763402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aison">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2611C53D-85FC-41D8-9A69-F4734072CC48}"/>
              </a:ext>
            </a:extLst>
          </p:cNvPr>
          <p:cNvSpPr>
            <a:spLocks noGrp="1"/>
          </p:cNvSpPr>
          <p:nvPr>
            <p:ph type="body" idx="1" hasCustomPrompt="1"/>
          </p:nvPr>
        </p:nvSpPr>
        <p:spPr>
          <a:xfrm>
            <a:off x="1034142" y="2046288"/>
            <a:ext cx="5544458" cy="823912"/>
          </a:xfrm>
        </p:spPr>
        <p:txBody>
          <a:bodyPr rtlCol="0"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4" name="Espace réservé du contenu 3">
            <a:extLst>
              <a:ext uri="{FF2B5EF4-FFF2-40B4-BE49-F238E27FC236}">
                <a16:creationId xmlns:a16="http://schemas.microsoft.com/office/drawing/2014/main" id="{417446CE-03E2-409B-B8EF-7C188C1E68CD}"/>
              </a:ext>
            </a:extLst>
          </p:cNvPr>
          <p:cNvSpPr>
            <a:spLocks noGrp="1"/>
          </p:cNvSpPr>
          <p:nvPr>
            <p:ph sz="half" idx="2" hasCustomPrompt="1"/>
          </p:nvPr>
        </p:nvSpPr>
        <p:spPr>
          <a:xfrm>
            <a:off x="1034142" y="3162300"/>
            <a:ext cx="5544458" cy="3027362"/>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a:extLst>
              <a:ext uri="{FF2B5EF4-FFF2-40B4-BE49-F238E27FC236}">
                <a16:creationId xmlns:a16="http://schemas.microsoft.com/office/drawing/2014/main" id="{30F4FC59-2ADF-4A3F-BBF9-07FF022209A3}"/>
              </a:ext>
            </a:extLst>
          </p:cNvPr>
          <p:cNvSpPr>
            <a:spLocks noGrp="1"/>
          </p:cNvSpPr>
          <p:nvPr>
            <p:ph type="body" sz="quarter" idx="3" hasCustomPrompt="1"/>
          </p:nvPr>
        </p:nvSpPr>
        <p:spPr>
          <a:xfrm>
            <a:off x="7240588" y="2046288"/>
            <a:ext cx="4114800" cy="823912"/>
          </a:xfrm>
        </p:spPr>
        <p:txBody>
          <a:bodyPr rtlCol="0"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fr-FR" noProof="0"/>
              <a:t>Modifiez les styles du texte</a:t>
            </a:r>
          </a:p>
        </p:txBody>
      </p:sp>
      <p:sp>
        <p:nvSpPr>
          <p:cNvPr id="6" name="Espace réservé du contenu 5">
            <a:extLst>
              <a:ext uri="{FF2B5EF4-FFF2-40B4-BE49-F238E27FC236}">
                <a16:creationId xmlns:a16="http://schemas.microsoft.com/office/drawing/2014/main" id="{447F889E-7C42-4396-AEE8-7B337AFAF1E4}"/>
              </a:ext>
            </a:extLst>
          </p:cNvPr>
          <p:cNvSpPr>
            <a:spLocks noGrp="1"/>
          </p:cNvSpPr>
          <p:nvPr>
            <p:ph sz="quarter" idx="4" hasCustomPrompt="1"/>
          </p:nvPr>
        </p:nvSpPr>
        <p:spPr>
          <a:xfrm>
            <a:off x="7240588" y="3162300"/>
            <a:ext cx="4114800" cy="3027362"/>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a:extLst>
              <a:ext uri="{FF2B5EF4-FFF2-40B4-BE49-F238E27FC236}">
                <a16:creationId xmlns:a16="http://schemas.microsoft.com/office/drawing/2014/main" id="{533D57D1-26E8-4CE2-AAA6-482AA55FCF3C}"/>
              </a:ext>
            </a:extLst>
          </p:cNvPr>
          <p:cNvSpPr>
            <a:spLocks noGrp="1"/>
          </p:cNvSpPr>
          <p:nvPr>
            <p:ph type="dt" sz="half" idx="10"/>
          </p:nvPr>
        </p:nvSpPr>
        <p:spPr/>
        <p:txBody>
          <a:bodyPr rtlCol="0"/>
          <a:lstStyle/>
          <a:p>
            <a:pPr rtl="0"/>
            <a:endParaRPr lang="fr-FR" noProof="0"/>
          </a:p>
        </p:txBody>
      </p:sp>
      <p:sp>
        <p:nvSpPr>
          <p:cNvPr id="8" name="Espace réservé du pied de page 7">
            <a:extLst>
              <a:ext uri="{FF2B5EF4-FFF2-40B4-BE49-F238E27FC236}">
                <a16:creationId xmlns:a16="http://schemas.microsoft.com/office/drawing/2014/main" id="{BC24918E-7FEA-4406-B5C4-9CA22363D48D}"/>
              </a:ext>
            </a:extLst>
          </p:cNvPr>
          <p:cNvSpPr>
            <a:spLocks noGrp="1"/>
          </p:cNvSpPr>
          <p:nvPr>
            <p:ph type="ftr" sz="quarter" idx="11"/>
          </p:nvPr>
        </p:nvSpPr>
        <p:spPr/>
        <p:txBody>
          <a:bodyPr rtlCol="0"/>
          <a:lstStyle/>
          <a:p>
            <a:pPr rtl="0"/>
            <a:r>
              <a:rPr lang="fr-FR" noProof="0"/>
              <a:t>Pitch deck</a:t>
            </a:r>
          </a:p>
        </p:txBody>
      </p:sp>
      <p:sp>
        <p:nvSpPr>
          <p:cNvPr id="9" name="Espace réservé du numéro de diapositive 8">
            <a:extLst>
              <a:ext uri="{FF2B5EF4-FFF2-40B4-BE49-F238E27FC236}">
                <a16:creationId xmlns:a16="http://schemas.microsoft.com/office/drawing/2014/main" id="{6015B8D0-7EB3-42DC-AD4D-51B34268A066}"/>
              </a:ext>
            </a:extLst>
          </p:cNvPr>
          <p:cNvSpPr>
            <a:spLocks noGrp="1"/>
          </p:cNvSpPr>
          <p:nvPr>
            <p:ph type="sldNum" sz="quarter" idx="12"/>
          </p:nvPr>
        </p:nvSpPr>
        <p:spPr/>
        <p:txBody>
          <a:bodyPr rtlCol="0"/>
          <a:lstStyle/>
          <a:p>
            <a:pPr rtl="0"/>
            <a:fld id="{9FF96520-E4CE-4EAD-8ABF-1D2297D6B3AA}" type="slidenum">
              <a:rPr lang="fr-FR" noProof="0" smtClean="0"/>
              <a:t>‹N°›</a:t>
            </a:fld>
            <a:endParaRPr lang="fr-FR" noProof="0"/>
          </a:p>
        </p:txBody>
      </p:sp>
      <p:sp>
        <p:nvSpPr>
          <p:cNvPr id="11" name="Titre 1">
            <a:extLst>
              <a:ext uri="{FF2B5EF4-FFF2-40B4-BE49-F238E27FC236}">
                <a16:creationId xmlns:a16="http://schemas.microsoft.com/office/drawing/2014/main" id="{2FF7DCBA-487E-4B33-BB90-0DADF952CACF}"/>
              </a:ext>
            </a:extLst>
          </p:cNvPr>
          <p:cNvSpPr>
            <a:spLocks noGrp="1"/>
          </p:cNvSpPr>
          <p:nvPr>
            <p:ph type="title"/>
          </p:nvPr>
        </p:nvSpPr>
        <p:spPr>
          <a:xfrm>
            <a:off x="1034142" y="1110286"/>
            <a:ext cx="10319657" cy="924808"/>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cxnSp>
        <p:nvCxnSpPr>
          <p:cNvPr id="12" name="Connecteur droit 11">
            <a:extLst>
              <a:ext uri="{FF2B5EF4-FFF2-40B4-BE49-F238E27FC236}">
                <a16:creationId xmlns:a16="http://schemas.microsoft.com/office/drawing/2014/main" id="{5679E440-088D-4C5E-AE96-53292A60A147}"/>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251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hronologie">
    <p:spTree>
      <p:nvGrpSpPr>
        <p:cNvPr id="1" name=""/>
        <p:cNvGrpSpPr/>
        <p:nvPr/>
      </p:nvGrpSpPr>
      <p:grpSpPr>
        <a:xfrm>
          <a:off x="0" y="0"/>
          <a:ext cx="0" cy="0"/>
          <a:chOff x="0" y="0"/>
          <a:chExt cx="0" cy="0"/>
        </a:xfrm>
      </p:grpSpPr>
      <p:sp>
        <p:nvSpPr>
          <p:cNvPr id="65" name="Espace réservé du texte 10">
            <a:extLst>
              <a:ext uri="{FF2B5EF4-FFF2-40B4-BE49-F238E27FC236}">
                <a16:creationId xmlns:a16="http://schemas.microsoft.com/office/drawing/2014/main" id="{0725E520-0935-477C-B878-46FB86CBC8FA}"/>
              </a:ext>
            </a:extLst>
          </p:cNvPr>
          <p:cNvSpPr>
            <a:spLocks noGrp="1"/>
          </p:cNvSpPr>
          <p:nvPr>
            <p:ph type="body" sz="quarter" idx="33" hasCustomPrompt="1"/>
          </p:nvPr>
        </p:nvSpPr>
        <p:spPr>
          <a:xfrm>
            <a:off x="914399" y="3354712"/>
            <a:ext cx="731520" cy="457200"/>
          </a:xfrm>
        </p:spPr>
        <p:txBody>
          <a:bodyPr rtlCol="0" anchor="ctr"/>
          <a:lstStyle>
            <a:lvl1pPr marL="0" indent="0" algn="l">
              <a:buNone/>
              <a:defRPr sz="1400" b="1" cap="all" baseline="0">
                <a:solidFill>
                  <a:schemeClr val="tx1">
                    <a:lumMod val="75000"/>
                    <a:lumOff val="25000"/>
                  </a:schemeClr>
                </a:solidFill>
                <a:latin typeface="+mj-lt"/>
              </a:defRPr>
            </a:lvl1pPr>
          </a:lstStyle>
          <a:p>
            <a:pPr lvl="0" rtl="0"/>
            <a:r>
              <a:rPr lang="fr-FR" noProof="0"/>
              <a:t>Année</a:t>
            </a:r>
          </a:p>
        </p:txBody>
      </p:sp>
      <p:sp>
        <p:nvSpPr>
          <p:cNvPr id="66" name="Espace réservé du texte 10">
            <a:extLst>
              <a:ext uri="{FF2B5EF4-FFF2-40B4-BE49-F238E27FC236}">
                <a16:creationId xmlns:a16="http://schemas.microsoft.com/office/drawing/2014/main" id="{0BAB839B-C0B3-49D9-93B1-5D3191927333}"/>
              </a:ext>
            </a:extLst>
          </p:cNvPr>
          <p:cNvSpPr>
            <a:spLocks noGrp="1"/>
          </p:cNvSpPr>
          <p:nvPr>
            <p:ph type="body" sz="quarter" idx="34" hasCustomPrompt="1"/>
          </p:nvPr>
        </p:nvSpPr>
        <p:spPr>
          <a:xfrm>
            <a:off x="196596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67" name="Espace réservé du texte 10">
            <a:extLst>
              <a:ext uri="{FF2B5EF4-FFF2-40B4-BE49-F238E27FC236}">
                <a16:creationId xmlns:a16="http://schemas.microsoft.com/office/drawing/2014/main" id="{F2891C81-643F-4485-8878-D983E6985178}"/>
              </a:ext>
            </a:extLst>
          </p:cNvPr>
          <p:cNvSpPr>
            <a:spLocks noGrp="1"/>
          </p:cNvSpPr>
          <p:nvPr>
            <p:ph type="body" sz="quarter" idx="35" hasCustomPrompt="1"/>
          </p:nvPr>
        </p:nvSpPr>
        <p:spPr>
          <a:xfrm>
            <a:off x="275388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68" name="Espace réservé du texte 10">
            <a:extLst>
              <a:ext uri="{FF2B5EF4-FFF2-40B4-BE49-F238E27FC236}">
                <a16:creationId xmlns:a16="http://schemas.microsoft.com/office/drawing/2014/main" id="{E53DAE78-3159-4EB0-A438-9144A5933AF2}"/>
              </a:ext>
            </a:extLst>
          </p:cNvPr>
          <p:cNvSpPr>
            <a:spLocks noGrp="1"/>
          </p:cNvSpPr>
          <p:nvPr>
            <p:ph type="body" sz="quarter" idx="36" hasCustomPrompt="1"/>
          </p:nvPr>
        </p:nvSpPr>
        <p:spPr>
          <a:xfrm>
            <a:off x="354180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69" name="Espace réservé du texte 10">
            <a:extLst>
              <a:ext uri="{FF2B5EF4-FFF2-40B4-BE49-F238E27FC236}">
                <a16:creationId xmlns:a16="http://schemas.microsoft.com/office/drawing/2014/main" id="{BA1CD986-472B-4D31-8623-F00075A77C8E}"/>
              </a:ext>
            </a:extLst>
          </p:cNvPr>
          <p:cNvSpPr>
            <a:spLocks noGrp="1"/>
          </p:cNvSpPr>
          <p:nvPr>
            <p:ph type="body" sz="quarter" idx="37" hasCustomPrompt="1"/>
          </p:nvPr>
        </p:nvSpPr>
        <p:spPr>
          <a:xfrm>
            <a:off x="432972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70" name="Espace réservé du texte 10">
            <a:extLst>
              <a:ext uri="{FF2B5EF4-FFF2-40B4-BE49-F238E27FC236}">
                <a16:creationId xmlns:a16="http://schemas.microsoft.com/office/drawing/2014/main" id="{82A9BEA6-0392-4EE3-96F2-A3F13734A96A}"/>
              </a:ext>
            </a:extLst>
          </p:cNvPr>
          <p:cNvSpPr>
            <a:spLocks noGrp="1"/>
          </p:cNvSpPr>
          <p:nvPr>
            <p:ph type="body" sz="quarter" idx="38" hasCustomPrompt="1"/>
          </p:nvPr>
        </p:nvSpPr>
        <p:spPr>
          <a:xfrm>
            <a:off x="914400" y="4292468"/>
            <a:ext cx="731520" cy="457200"/>
          </a:xfrm>
        </p:spPr>
        <p:txBody>
          <a:bodyPr rtlCol="0" anchor="ctr"/>
          <a:lstStyle>
            <a:lvl1pPr marL="0" indent="0" algn="l">
              <a:buNone/>
              <a:defRPr sz="1400" b="1" cap="all" baseline="0">
                <a:solidFill>
                  <a:schemeClr val="tx1">
                    <a:lumMod val="75000"/>
                    <a:lumOff val="25000"/>
                  </a:schemeClr>
                </a:solidFill>
                <a:latin typeface="+mj-lt"/>
              </a:defRPr>
            </a:lvl1pPr>
          </a:lstStyle>
          <a:p>
            <a:pPr lvl="0" rtl="0"/>
            <a:r>
              <a:rPr lang="fr-FR" noProof="0"/>
              <a:t>Année</a:t>
            </a:r>
          </a:p>
        </p:txBody>
      </p:sp>
      <p:sp>
        <p:nvSpPr>
          <p:cNvPr id="71" name="Espace réservé du texte 10">
            <a:extLst>
              <a:ext uri="{FF2B5EF4-FFF2-40B4-BE49-F238E27FC236}">
                <a16:creationId xmlns:a16="http://schemas.microsoft.com/office/drawing/2014/main" id="{9619E248-6E4E-465E-81BF-9E47CC80A990}"/>
              </a:ext>
            </a:extLst>
          </p:cNvPr>
          <p:cNvSpPr>
            <a:spLocks noGrp="1"/>
          </p:cNvSpPr>
          <p:nvPr>
            <p:ph type="body" sz="quarter" idx="39" hasCustomPrompt="1"/>
          </p:nvPr>
        </p:nvSpPr>
        <p:spPr>
          <a:xfrm>
            <a:off x="511764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72" name="Espace réservé du texte 10">
            <a:extLst>
              <a:ext uri="{FF2B5EF4-FFF2-40B4-BE49-F238E27FC236}">
                <a16:creationId xmlns:a16="http://schemas.microsoft.com/office/drawing/2014/main" id="{13DAD327-1BD3-4303-8DAD-ECA2C3542529}"/>
              </a:ext>
            </a:extLst>
          </p:cNvPr>
          <p:cNvSpPr>
            <a:spLocks noGrp="1"/>
          </p:cNvSpPr>
          <p:nvPr>
            <p:ph type="body" sz="quarter" idx="40" hasCustomPrompt="1"/>
          </p:nvPr>
        </p:nvSpPr>
        <p:spPr>
          <a:xfrm>
            <a:off x="590556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73" name="Espace réservé du texte 10">
            <a:extLst>
              <a:ext uri="{FF2B5EF4-FFF2-40B4-BE49-F238E27FC236}">
                <a16:creationId xmlns:a16="http://schemas.microsoft.com/office/drawing/2014/main" id="{275CD065-10DF-4ACE-837B-F9FB8B6AD928}"/>
              </a:ext>
            </a:extLst>
          </p:cNvPr>
          <p:cNvSpPr>
            <a:spLocks noGrp="1"/>
          </p:cNvSpPr>
          <p:nvPr>
            <p:ph type="body" sz="quarter" idx="41" hasCustomPrompt="1"/>
          </p:nvPr>
        </p:nvSpPr>
        <p:spPr>
          <a:xfrm>
            <a:off x="669348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74" name="Espace réservé du texte 10">
            <a:extLst>
              <a:ext uri="{FF2B5EF4-FFF2-40B4-BE49-F238E27FC236}">
                <a16:creationId xmlns:a16="http://schemas.microsoft.com/office/drawing/2014/main" id="{E3C25243-C679-4438-8E70-46CE24EA385F}"/>
              </a:ext>
            </a:extLst>
          </p:cNvPr>
          <p:cNvSpPr>
            <a:spLocks noGrp="1"/>
          </p:cNvSpPr>
          <p:nvPr>
            <p:ph type="body" sz="quarter" idx="42" hasCustomPrompt="1"/>
          </p:nvPr>
        </p:nvSpPr>
        <p:spPr>
          <a:xfrm>
            <a:off x="905724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75" name="Espace réservé du texte 10">
            <a:extLst>
              <a:ext uri="{FF2B5EF4-FFF2-40B4-BE49-F238E27FC236}">
                <a16:creationId xmlns:a16="http://schemas.microsoft.com/office/drawing/2014/main" id="{0D77C9D6-55CB-4EED-B1C7-E4E4E8A297B5}"/>
              </a:ext>
            </a:extLst>
          </p:cNvPr>
          <p:cNvSpPr>
            <a:spLocks noGrp="1"/>
          </p:cNvSpPr>
          <p:nvPr>
            <p:ph type="body" sz="quarter" idx="43" hasCustomPrompt="1"/>
          </p:nvPr>
        </p:nvSpPr>
        <p:spPr>
          <a:xfrm>
            <a:off x="748140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76" name="Espace réservé du texte 10">
            <a:extLst>
              <a:ext uri="{FF2B5EF4-FFF2-40B4-BE49-F238E27FC236}">
                <a16:creationId xmlns:a16="http://schemas.microsoft.com/office/drawing/2014/main" id="{23C3DEA6-1FC3-4355-B3E0-2D3F7A759D71}"/>
              </a:ext>
            </a:extLst>
          </p:cNvPr>
          <p:cNvSpPr>
            <a:spLocks noGrp="1"/>
          </p:cNvSpPr>
          <p:nvPr>
            <p:ph type="body" sz="quarter" idx="44" hasCustomPrompt="1"/>
          </p:nvPr>
        </p:nvSpPr>
        <p:spPr>
          <a:xfrm>
            <a:off x="826932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77" name="Espace réservé du texte 10">
            <a:extLst>
              <a:ext uri="{FF2B5EF4-FFF2-40B4-BE49-F238E27FC236}">
                <a16:creationId xmlns:a16="http://schemas.microsoft.com/office/drawing/2014/main" id="{DC97B6D5-E938-4B4E-A34E-CF67AAEA3FAF}"/>
              </a:ext>
            </a:extLst>
          </p:cNvPr>
          <p:cNvSpPr>
            <a:spLocks noGrp="1"/>
          </p:cNvSpPr>
          <p:nvPr>
            <p:ph type="body" sz="quarter" idx="45" hasCustomPrompt="1"/>
          </p:nvPr>
        </p:nvSpPr>
        <p:spPr>
          <a:xfrm>
            <a:off x="9845160"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78" name="Espace réservé du texte 10">
            <a:extLst>
              <a:ext uri="{FF2B5EF4-FFF2-40B4-BE49-F238E27FC236}">
                <a16:creationId xmlns:a16="http://schemas.microsoft.com/office/drawing/2014/main" id="{3D360651-EA9D-47C5-BAFD-1333E46070E0}"/>
              </a:ext>
            </a:extLst>
          </p:cNvPr>
          <p:cNvSpPr>
            <a:spLocks noGrp="1"/>
          </p:cNvSpPr>
          <p:nvPr>
            <p:ph type="body" sz="quarter" idx="46" hasCustomPrompt="1"/>
          </p:nvPr>
        </p:nvSpPr>
        <p:spPr>
          <a:xfrm>
            <a:off x="10633085" y="3502152"/>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79" name="Espace réservé du texte 10">
            <a:extLst>
              <a:ext uri="{FF2B5EF4-FFF2-40B4-BE49-F238E27FC236}">
                <a16:creationId xmlns:a16="http://schemas.microsoft.com/office/drawing/2014/main" id="{838AC118-56E0-4709-A8EA-479D52BC903A}"/>
              </a:ext>
            </a:extLst>
          </p:cNvPr>
          <p:cNvSpPr>
            <a:spLocks noGrp="1"/>
          </p:cNvSpPr>
          <p:nvPr>
            <p:ph type="body" sz="quarter" idx="47" hasCustomPrompt="1"/>
          </p:nvPr>
        </p:nvSpPr>
        <p:spPr>
          <a:xfrm>
            <a:off x="1969915"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0" name="Espace réservé du texte 10">
            <a:extLst>
              <a:ext uri="{FF2B5EF4-FFF2-40B4-BE49-F238E27FC236}">
                <a16:creationId xmlns:a16="http://schemas.microsoft.com/office/drawing/2014/main" id="{16E09ED2-C095-4765-A070-30FA731D5981}"/>
              </a:ext>
            </a:extLst>
          </p:cNvPr>
          <p:cNvSpPr>
            <a:spLocks noGrp="1"/>
          </p:cNvSpPr>
          <p:nvPr>
            <p:ph type="body" sz="quarter" idx="48" hasCustomPrompt="1"/>
          </p:nvPr>
        </p:nvSpPr>
        <p:spPr>
          <a:xfrm>
            <a:off x="2757602"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1" name="Espace réservé du texte 10">
            <a:extLst>
              <a:ext uri="{FF2B5EF4-FFF2-40B4-BE49-F238E27FC236}">
                <a16:creationId xmlns:a16="http://schemas.microsoft.com/office/drawing/2014/main" id="{E68C63A9-460B-4702-8C01-F7D115E3745F}"/>
              </a:ext>
            </a:extLst>
          </p:cNvPr>
          <p:cNvSpPr>
            <a:spLocks noGrp="1"/>
          </p:cNvSpPr>
          <p:nvPr>
            <p:ph type="body" sz="quarter" idx="49" hasCustomPrompt="1"/>
          </p:nvPr>
        </p:nvSpPr>
        <p:spPr>
          <a:xfrm>
            <a:off x="3545289"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2" name="Espace réservé du texte 10">
            <a:extLst>
              <a:ext uri="{FF2B5EF4-FFF2-40B4-BE49-F238E27FC236}">
                <a16:creationId xmlns:a16="http://schemas.microsoft.com/office/drawing/2014/main" id="{DE41A2AF-2485-44D6-BC1A-EF0FE08B4197}"/>
              </a:ext>
            </a:extLst>
          </p:cNvPr>
          <p:cNvSpPr>
            <a:spLocks noGrp="1"/>
          </p:cNvSpPr>
          <p:nvPr>
            <p:ph type="body" sz="quarter" idx="50" hasCustomPrompt="1"/>
          </p:nvPr>
        </p:nvSpPr>
        <p:spPr>
          <a:xfrm>
            <a:off x="4332976"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3" name="Espace réservé du texte 10">
            <a:extLst>
              <a:ext uri="{FF2B5EF4-FFF2-40B4-BE49-F238E27FC236}">
                <a16:creationId xmlns:a16="http://schemas.microsoft.com/office/drawing/2014/main" id="{F2B4E330-5CCA-403E-ABED-C16AE1E54CE7}"/>
              </a:ext>
            </a:extLst>
          </p:cNvPr>
          <p:cNvSpPr>
            <a:spLocks noGrp="1"/>
          </p:cNvSpPr>
          <p:nvPr>
            <p:ph type="body" sz="quarter" idx="51" hasCustomPrompt="1"/>
          </p:nvPr>
        </p:nvSpPr>
        <p:spPr>
          <a:xfrm>
            <a:off x="5120663"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4" name="Espace réservé du texte 10">
            <a:extLst>
              <a:ext uri="{FF2B5EF4-FFF2-40B4-BE49-F238E27FC236}">
                <a16:creationId xmlns:a16="http://schemas.microsoft.com/office/drawing/2014/main" id="{14F318D0-C189-42DB-9344-F972B6C318CB}"/>
              </a:ext>
            </a:extLst>
          </p:cNvPr>
          <p:cNvSpPr>
            <a:spLocks noGrp="1"/>
          </p:cNvSpPr>
          <p:nvPr>
            <p:ph type="body" sz="quarter" idx="52" hasCustomPrompt="1"/>
          </p:nvPr>
        </p:nvSpPr>
        <p:spPr>
          <a:xfrm>
            <a:off x="5908350"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5" name="Espace réservé du texte 10">
            <a:extLst>
              <a:ext uri="{FF2B5EF4-FFF2-40B4-BE49-F238E27FC236}">
                <a16:creationId xmlns:a16="http://schemas.microsoft.com/office/drawing/2014/main" id="{2F91040A-FCDF-472E-BD0E-7406A11EADEA}"/>
              </a:ext>
            </a:extLst>
          </p:cNvPr>
          <p:cNvSpPr>
            <a:spLocks noGrp="1"/>
          </p:cNvSpPr>
          <p:nvPr>
            <p:ph type="body" sz="quarter" idx="53" hasCustomPrompt="1"/>
          </p:nvPr>
        </p:nvSpPr>
        <p:spPr>
          <a:xfrm>
            <a:off x="6696037"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6" name="Espace réservé du texte 10">
            <a:extLst>
              <a:ext uri="{FF2B5EF4-FFF2-40B4-BE49-F238E27FC236}">
                <a16:creationId xmlns:a16="http://schemas.microsoft.com/office/drawing/2014/main" id="{822D0DA0-B558-4EDE-A9B5-3251081B124C}"/>
              </a:ext>
            </a:extLst>
          </p:cNvPr>
          <p:cNvSpPr>
            <a:spLocks noGrp="1"/>
          </p:cNvSpPr>
          <p:nvPr>
            <p:ph type="body" sz="quarter" idx="54" hasCustomPrompt="1"/>
          </p:nvPr>
        </p:nvSpPr>
        <p:spPr>
          <a:xfrm>
            <a:off x="9059098"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7" name="Espace réservé du texte 10">
            <a:extLst>
              <a:ext uri="{FF2B5EF4-FFF2-40B4-BE49-F238E27FC236}">
                <a16:creationId xmlns:a16="http://schemas.microsoft.com/office/drawing/2014/main" id="{8E65624D-C451-48FA-8C52-CDDEBFDD4B2E}"/>
              </a:ext>
            </a:extLst>
          </p:cNvPr>
          <p:cNvSpPr>
            <a:spLocks noGrp="1"/>
          </p:cNvSpPr>
          <p:nvPr>
            <p:ph type="body" sz="quarter" idx="55" hasCustomPrompt="1"/>
          </p:nvPr>
        </p:nvSpPr>
        <p:spPr>
          <a:xfrm>
            <a:off x="7483724"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8" name="Espace réservé du texte 10">
            <a:extLst>
              <a:ext uri="{FF2B5EF4-FFF2-40B4-BE49-F238E27FC236}">
                <a16:creationId xmlns:a16="http://schemas.microsoft.com/office/drawing/2014/main" id="{9068217F-B61B-4029-8D4E-C8B9B0D3B2B8}"/>
              </a:ext>
            </a:extLst>
          </p:cNvPr>
          <p:cNvSpPr>
            <a:spLocks noGrp="1"/>
          </p:cNvSpPr>
          <p:nvPr>
            <p:ph type="body" sz="quarter" idx="56" hasCustomPrompt="1"/>
          </p:nvPr>
        </p:nvSpPr>
        <p:spPr>
          <a:xfrm>
            <a:off x="8271411"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89" name="Espace réservé du texte 10">
            <a:extLst>
              <a:ext uri="{FF2B5EF4-FFF2-40B4-BE49-F238E27FC236}">
                <a16:creationId xmlns:a16="http://schemas.microsoft.com/office/drawing/2014/main" id="{3D7BE839-15B9-43C2-89DD-6E7228B9C44C}"/>
              </a:ext>
            </a:extLst>
          </p:cNvPr>
          <p:cNvSpPr>
            <a:spLocks noGrp="1"/>
          </p:cNvSpPr>
          <p:nvPr>
            <p:ph type="body" sz="quarter" idx="57" hasCustomPrompt="1"/>
          </p:nvPr>
        </p:nvSpPr>
        <p:spPr>
          <a:xfrm>
            <a:off x="9846785"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90" name="Espace réservé du texte 10">
            <a:extLst>
              <a:ext uri="{FF2B5EF4-FFF2-40B4-BE49-F238E27FC236}">
                <a16:creationId xmlns:a16="http://schemas.microsoft.com/office/drawing/2014/main" id="{0D6AB60F-6B1F-4691-B503-1F8A0E0FC94D}"/>
              </a:ext>
            </a:extLst>
          </p:cNvPr>
          <p:cNvSpPr>
            <a:spLocks noGrp="1"/>
          </p:cNvSpPr>
          <p:nvPr>
            <p:ph type="body" sz="quarter" idx="58" hasCustomPrompt="1"/>
          </p:nvPr>
        </p:nvSpPr>
        <p:spPr>
          <a:xfrm>
            <a:off x="10634472" y="4425696"/>
            <a:ext cx="640080" cy="201776"/>
          </a:xfrm>
        </p:spPr>
        <p:txBody>
          <a:bodyPr rtlCol="0">
            <a:noAutofit/>
          </a:bodyPr>
          <a:lstStyle>
            <a:lvl1pPr marL="0" indent="0" algn="ctr">
              <a:buNone/>
              <a:defRPr sz="1000" cap="all" baseline="0">
                <a:solidFill>
                  <a:schemeClr val="tx1">
                    <a:lumMod val="75000"/>
                    <a:lumOff val="25000"/>
                  </a:schemeClr>
                </a:solidFill>
              </a:defRPr>
            </a:lvl1pPr>
          </a:lstStyle>
          <a:p>
            <a:pPr lvl="0" rtl="0"/>
            <a:r>
              <a:rPr lang="fr-FR" noProof="0"/>
              <a:t>MM</a:t>
            </a:r>
          </a:p>
        </p:txBody>
      </p:sp>
      <p:sp>
        <p:nvSpPr>
          <p:cNvPr id="91" name="Rectangle 90">
            <a:extLst>
              <a:ext uri="{FF2B5EF4-FFF2-40B4-BE49-F238E27FC236}">
                <a16:creationId xmlns:a16="http://schemas.microsoft.com/office/drawing/2014/main" id="{6214DEA4-9491-4860-B873-DEB133044C2E}"/>
              </a:ext>
            </a:extLst>
          </p:cNvPr>
          <p:cNvSpPr/>
          <p:nvPr userDrawn="1"/>
        </p:nvSpPr>
        <p:spPr>
          <a:xfrm>
            <a:off x="929640" y="4034785"/>
            <a:ext cx="1033272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cap="all" baseline="0" noProof="0">
              <a:solidFill>
                <a:schemeClr val="tx1">
                  <a:lumMod val="75000"/>
                  <a:lumOff val="25000"/>
                </a:schemeClr>
              </a:solidFill>
            </a:endParaRPr>
          </a:p>
        </p:txBody>
      </p:sp>
      <p:sp>
        <p:nvSpPr>
          <p:cNvPr id="92" name="Titre 1">
            <a:extLst>
              <a:ext uri="{FF2B5EF4-FFF2-40B4-BE49-F238E27FC236}">
                <a16:creationId xmlns:a16="http://schemas.microsoft.com/office/drawing/2014/main" id="{6B0A9777-9F2B-4D49-82F8-F78F1057BA7B}"/>
              </a:ext>
            </a:extLst>
          </p:cNvPr>
          <p:cNvSpPr>
            <a:spLocks noGrp="1"/>
          </p:cNvSpPr>
          <p:nvPr>
            <p:ph type="title"/>
          </p:nvPr>
        </p:nvSpPr>
        <p:spPr>
          <a:xfrm>
            <a:off x="1034142" y="670094"/>
            <a:ext cx="10134601" cy="924808"/>
          </a:xfrm>
        </p:spPr>
        <p:txBody>
          <a:bodyPr lIns="0" rtlCol="0">
            <a:normAutofit/>
          </a:bodyPr>
          <a:lstStyle>
            <a:lvl1pPr algn="ctr">
              <a:defRPr lang="en-US" sz="2800" kern="1200" cap="all" baseline="0" dirty="0">
                <a:solidFill>
                  <a:schemeClr val="accent1"/>
                </a:solidFill>
                <a:latin typeface="+mj-lt"/>
                <a:ea typeface="+mj-ea"/>
                <a:cs typeface="+mj-cs"/>
              </a:defRPr>
            </a:lvl1pPr>
          </a:lstStyle>
          <a:p>
            <a:pPr rtl="0"/>
            <a:r>
              <a:rPr lang="fr-FR" noProof="0"/>
              <a:t>Modifiez le style du titre</a:t>
            </a:r>
          </a:p>
        </p:txBody>
      </p:sp>
      <p:sp>
        <p:nvSpPr>
          <p:cNvPr id="32" name="Espace réservé de la date 15">
            <a:extLst>
              <a:ext uri="{FF2B5EF4-FFF2-40B4-BE49-F238E27FC236}">
                <a16:creationId xmlns:a16="http://schemas.microsoft.com/office/drawing/2014/main" id="{9D17B4D8-1988-4798-ADA9-09A3697041F1}"/>
              </a:ext>
            </a:extLst>
          </p:cNvPr>
          <p:cNvSpPr>
            <a:spLocks noGrp="1"/>
          </p:cNvSpPr>
          <p:nvPr>
            <p:ph type="dt" sz="half" idx="10"/>
          </p:nvPr>
        </p:nvSpPr>
        <p:spPr>
          <a:xfrm>
            <a:off x="838200" y="6356350"/>
            <a:ext cx="2743200" cy="365125"/>
          </a:xfrm>
        </p:spPr>
        <p:txBody>
          <a:bodyPr rtlCol="0"/>
          <a:lstStyle/>
          <a:p>
            <a:pPr rtl="0"/>
            <a:r>
              <a:rPr lang="fr-FR" noProof="0"/>
              <a:t>7/01/20XX</a:t>
            </a:r>
          </a:p>
        </p:txBody>
      </p:sp>
      <p:sp>
        <p:nvSpPr>
          <p:cNvPr id="33" name="Espace réservé du pied de page 16">
            <a:extLst>
              <a:ext uri="{FF2B5EF4-FFF2-40B4-BE49-F238E27FC236}">
                <a16:creationId xmlns:a16="http://schemas.microsoft.com/office/drawing/2014/main" id="{94BE7131-2BFE-4B6C-9526-604DC5F9CFA4}"/>
              </a:ext>
            </a:extLst>
          </p:cNvPr>
          <p:cNvSpPr>
            <a:spLocks noGrp="1"/>
          </p:cNvSpPr>
          <p:nvPr>
            <p:ph type="ftr" sz="quarter" idx="11"/>
          </p:nvPr>
        </p:nvSpPr>
        <p:spPr>
          <a:xfrm>
            <a:off x="4038600" y="6356350"/>
            <a:ext cx="4114800" cy="365125"/>
          </a:xfrm>
        </p:spPr>
        <p:txBody>
          <a:bodyPr rtlCol="0"/>
          <a:lstStyle/>
          <a:p>
            <a:pPr rtl="0"/>
            <a:r>
              <a:rPr lang="fr-FR" noProof="0"/>
              <a:t>Pitch deck</a:t>
            </a:r>
          </a:p>
        </p:txBody>
      </p:sp>
      <p:sp>
        <p:nvSpPr>
          <p:cNvPr id="34" name="Espace réservé du numéro de diapositive 17">
            <a:extLst>
              <a:ext uri="{FF2B5EF4-FFF2-40B4-BE49-F238E27FC236}">
                <a16:creationId xmlns:a16="http://schemas.microsoft.com/office/drawing/2014/main" id="{BCA841AE-6983-4830-ADB8-C8A6CE7CE502}"/>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noProof="0" smtClean="0"/>
              <a:t>‹N°›</a:t>
            </a:fld>
            <a:endParaRPr lang="fr-FR" noProof="0"/>
          </a:p>
        </p:txBody>
      </p:sp>
    </p:spTree>
    <p:extLst>
      <p:ext uri="{BB962C8B-B14F-4D97-AF65-F5344CB8AC3E}">
        <p14:creationId xmlns:p14="http://schemas.microsoft.com/office/powerpoint/2010/main" val="14900896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D772EF9B-97B0-4909-B1C8-B680035F9DC5}"/>
              </a:ext>
            </a:extLst>
          </p:cNvPr>
          <p:cNvSpPr>
            <a:spLocks noGrp="1"/>
          </p:cNvSpPr>
          <p:nvPr>
            <p:ph idx="1" hasCustomPrompt="1"/>
          </p:nvPr>
        </p:nvSpPr>
        <p:spPr>
          <a:xfrm>
            <a:off x="1034142" y="1850572"/>
            <a:ext cx="10134601" cy="4093028"/>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241881D0-A955-463B-814E-4977DB443F87}"/>
              </a:ext>
            </a:extLst>
          </p:cNvPr>
          <p:cNvSpPr>
            <a:spLocks noGrp="1"/>
          </p:cNvSpPr>
          <p:nvPr>
            <p:ph type="dt" sz="half" idx="10"/>
          </p:nvPr>
        </p:nvSpPr>
        <p:spPr/>
        <p:txBody>
          <a:bodyPr rtlCol="0"/>
          <a:lstStyle/>
          <a:p>
            <a:pPr rtl="0"/>
            <a:endParaRPr lang="fr-FR" noProof="0"/>
          </a:p>
        </p:txBody>
      </p:sp>
      <p:sp>
        <p:nvSpPr>
          <p:cNvPr id="5" name="Espace réservé du pied de page 4">
            <a:extLst>
              <a:ext uri="{FF2B5EF4-FFF2-40B4-BE49-F238E27FC236}">
                <a16:creationId xmlns:a16="http://schemas.microsoft.com/office/drawing/2014/main" id="{660B6947-085B-4130-82A4-5D464A42F85F}"/>
              </a:ext>
            </a:extLst>
          </p:cNvPr>
          <p:cNvSpPr>
            <a:spLocks noGrp="1"/>
          </p:cNvSpPr>
          <p:nvPr>
            <p:ph type="ftr" sz="quarter" idx="11"/>
          </p:nvPr>
        </p:nvSpPr>
        <p:spPr/>
        <p:txBody>
          <a:bodyPr rtlCol="0"/>
          <a:lstStyle/>
          <a:p>
            <a:pPr rtl="0"/>
            <a:r>
              <a:rPr lang="fr-FR" noProof="0"/>
              <a:t>Pitch deck</a:t>
            </a:r>
          </a:p>
        </p:txBody>
      </p:sp>
      <p:sp>
        <p:nvSpPr>
          <p:cNvPr id="6" name="Espace réservé du numéro de diapositive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rtlCol="0"/>
          <a:lstStyle/>
          <a:p>
            <a:pPr rtl="0"/>
            <a:fld id="{9FF96520-E4CE-4EAD-8ABF-1D2297D6B3AA}" type="slidenum">
              <a:rPr lang="fr-FR" noProof="0" smtClean="0"/>
              <a:t>‹N°›</a:t>
            </a:fld>
            <a:endParaRPr lang="fr-FR" noProof="0"/>
          </a:p>
        </p:txBody>
      </p:sp>
      <p:sp>
        <p:nvSpPr>
          <p:cNvPr id="8" name="Titre 1">
            <a:extLst>
              <a:ext uri="{FF2B5EF4-FFF2-40B4-BE49-F238E27FC236}">
                <a16:creationId xmlns:a16="http://schemas.microsoft.com/office/drawing/2014/main" id="{7CA22921-D059-426E-8623-0C4322D58F73}"/>
              </a:ext>
            </a:extLst>
          </p:cNvPr>
          <p:cNvSpPr>
            <a:spLocks noGrp="1"/>
          </p:cNvSpPr>
          <p:nvPr>
            <p:ph type="title"/>
          </p:nvPr>
        </p:nvSpPr>
        <p:spPr>
          <a:xfrm>
            <a:off x="1034142" y="670094"/>
            <a:ext cx="10134601" cy="924808"/>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spTree>
    <p:extLst>
      <p:ext uri="{BB962C8B-B14F-4D97-AF65-F5344CB8AC3E}">
        <p14:creationId xmlns:p14="http://schemas.microsoft.com/office/powerpoint/2010/main" val="2416206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re et contenu">
    <p:spTree>
      <p:nvGrpSpPr>
        <p:cNvPr id="1" name=""/>
        <p:cNvGrpSpPr/>
        <p:nvPr/>
      </p:nvGrpSpPr>
      <p:grpSpPr>
        <a:xfrm>
          <a:off x="0" y="0"/>
          <a:ext cx="0" cy="0"/>
          <a:chOff x="0" y="0"/>
          <a:chExt cx="0" cy="0"/>
        </a:xfrm>
      </p:grpSpPr>
      <p:sp>
        <p:nvSpPr>
          <p:cNvPr id="28" name="Forme libre : Forme 27">
            <a:extLst>
              <a:ext uri="{FF2B5EF4-FFF2-40B4-BE49-F238E27FC236}">
                <a16:creationId xmlns:a16="http://schemas.microsoft.com/office/drawing/2014/main" id="{4A9869E4-27A3-4A22-92EA-ECD5099EC492}"/>
              </a:ext>
            </a:extLst>
          </p:cNvPr>
          <p:cNvSpPr/>
          <p:nvPr userDrawn="1"/>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 name="connsiteX17" fmla="*/ 1341004 w 6175114"/>
              <a:gd name="connsiteY1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lnTo>
                  <a:pt x="1341004"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fr-FR" noProof="0"/>
          </a:p>
        </p:txBody>
      </p:sp>
      <p:sp>
        <p:nvSpPr>
          <p:cNvPr id="2" name="Titre 1">
            <a:extLst>
              <a:ext uri="{FF2B5EF4-FFF2-40B4-BE49-F238E27FC236}">
                <a16:creationId xmlns:a16="http://schemas.microsoft.com/office/drawing/2014/main" id="{983917A6-AC6D-490C-947C-C8BDB0A54B33}"/>
              </a:ext>
            </a:extLst>
          </p:cNvPr>
          <p:cNvSpPr>
            <a:spLocks noGrp="1"/>
          </p:cNvSpPr>
          <p:nvPr>
            <p:ph type="title" hasCustomPrompt="1"/>
          </p:nvPr>
        </p:nvSpPr>
        <p:spPr>
          <a:xfrm>
            <a:off x="1099456" y="3257550"/>
            <a:ext cx="4203247" cy="743744"/>
          </a:xfrm>
        </p:spPr>
        <p:txBody>
          <a:bodyPr lIns="0" rtlCol="0" anchor="t">
            <a:noAutofit/>
          </a:bodyPr>
          <a:lstStyle>
            <a:lvl1pPr>
              <a:defRPr sz="2800" cap="all" baseline="0">
                <a:solidFill>
                  <a:schemeClr val="accent1"/>
                </a:solidFill>
              </a:defRPr>
            </a:lvl1pPr>
          </a:lstStyle>
          <a:p>
            <a:pPr rtl="0"/>
            <a:r>
              <a:rPr lang="fr-FR" noProof="0"/>
              <a:t>Cliquez pour modifier</a:t>
            </a:r>
          </a:p>
        </p:txBody>
      </p:sp>
      <p:sp>
        <p:nvSpPr>
          <p:cNvPr id="3" name="Espace réservé du contenu 2">
            <a:extLst>
              <a:ext uri="{FF2B5EF4-FFF2-40B4-BE49-F238E27FC236}">
                <a16:creationId xmlns:a16="http://schemas.microsoft.com/office/drawing/2014/main" id="{D772EF9B-97B0-4909-B1C8-B680035F9DC5}"/>
              </a:ext>
            </a:extLst>
          </p:cNvPr>
          <p:cNvSpPr>
            <a:spLocks noGrp="1"/>
          </p:cNvSpPr>
          <p:nvPr>
            <p:ph idx="1" hasCustomPrompt="1"/>
          </p:nvPr>
        </p:nvSpPr>
        <p:spPr>
          <a:xfrm>
            <a:off x="1099456" y="4238625"/>
            <a:ext cx="4203247" cy="1800225"/>
          </a:xfrm>
        </p:spPr>
        <p:txBody>
          <a:bodyPr lIns="0" rtlCol="0">
            <a:normAutofit/>
          </a:bodyPr>
          <a:lstStyle>
            <a:lvl1pPr marL="0" indent="0">
              <a:lnSpc>
                <a:spcPct val="150000"/>
              </a:lnSpc>
              <a:buNone/>
              <a:defRPr sz="1200"/>
            </a:lvl1pPr>
          </a:lstStyle>
          <a:p>
            <a:pPr lvl="0" rtl="0"/>
            <a:r>
              <a:rPr lang="fr-FR" noProof="0"/>
              <a:t>Modifiez les styles du texte</a:t>
            </a:r>
          </a:p>
        </p:txBody>
      </p:sp>
      <p:sp>
        <p:nvSpPr>
          <p:cNvPr id="4" name="Espace réservé de la date 3">
            <a:extLst>
              <a:ext uri="{FF2B5EF4-FFF2-40B4-BE49-F238E27FC236}">
                <a16:creationId xmlns:a16="http://schemas.microsoft.com/office/drawing/2014/main" id="{241881D0-A955-463B-814E-4977DB443F87}"/>
              </a:ext>
            </a:extLst>
          </p:cNvPr>
          <p:cNvSpPr>
            <a:spLocks noGrp="1"/>
          </p:cNvSpPr>
          <p:nvPr>
            <p:ph type="dt" sz="half" idx="10"/>
          </p:nvPr>
        </p:nvSpPr>
        <p:spPr/>
        <p:txBody>
          <a:bodyPr rtlCol="0"/>
          <a:lstStyle/>
          <a:p>
            <a:pPr rtl="0"/>
            <a:endParaRPr lang="fr-FR" noProof="0"/>
          </a:p>
        </p:txBody>
      </p:sp>
      <p:sp>
        <p:nvSpPr>
          <p:cNvPr id="5" name="Espace réservé du pied de page 4">
            <a:extLst>
              <a:ext uri="{FF2B5EF4-FFF2-40B4-BE49-F238E27FC236}">
                <a16:creationId xmlns:a16="http://schemas.microsoft.com/office/drawing/2014/main" id="{660B6947-085B-4130-82A4-5D464A42F85F}"/>
              </a:ext>
            </a:extLst>
          </p:cNvPr>
          <p:cNvSpPr>
            <a:spLocks noGrp="1"/>
          </p:cNvSpPr>
          <p:nvPr>
            <p:ph type="ftr" sz="quarter" idx="11"/>
          </p:nvPr>
        </p:nvSpPr>
        <p:spPr/>
        <p:txBody>
          <a:bodyPr rtlCol="0"/>
          <a:lstStyle/>
          <a:p>
            <a:pPr rtl="0"/>
            <a:r>
              <a:rPr lang="fr-FR" noProof="0"/>
              <a:t>Pitch deck</a:t>
            </a:r>
          </a:p>
        </p:txBody>
      </p:sp>
      <p:sp>
        <p:nvSpPr>
          <p:cNvPr id="6" name="Espace réservé du numéro de diapositive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rtlCol="0"/>
          <a:lstStyle>
            <a:lvl1pPr>
              <a:defRPr>
                <a:solidFill>
                  <a:schemeClr val="tx1"/>
                </a:solidFill>
              </a:defRPr>
            </a:lvl1pPr>
          </a:lstStyle>
          <a:p>
            <a:pPr rtl="0"/>
            <a:fld id="{9FF96520-E4CE-4EAD-8ABF-1D2297D6B3AA}" type="slidenum">
              <a:rPr lang="fr-FR" noProof="0" smtClean="0"/>
              <a:pPr rtl="0"/>
              <a:t>‹N°›</a:t>
            </a:fld>
            <a:endParaRPr lang="fr-FR" noProof="0"/>
          </a:p>
        </p:txBody>
      </p:sp>
      <p:cxnSp>
        <p:nvCxnSpPr>
          <p:cNvPr id="31" name="Connecteur droit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57814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Équipe 4-Up">
    <p:spTree>
      <p:nvGrpSpPr>
        <p:cNvPr id="1" name=""/>
        <p:cNvGrpSpPr/>
        <p:nvPr/>
      </p:nvGrpSpPr>
      <p:grpSpPr>
        <a:xfrm>
          <a:off x="0" y="0"/>
          <a:ext cx="0" cy="0"/>
          <a:chOff x="0" y="0"/>
          <a:chExt cx="0" cy="0"/>
        </a:xfrm>
      </p:grpSpPr>
      <p:sp>
        <p:nvSpPr>
          <p:cNvPr id="24" name="Espace réservé d’image 23">
            <a:extLst>
              <a:ext uri="{FF2B5EF4-FFF2-40B4-BE49-F238E27FC236}">
                <a16:creationId xmlns:a16="http://schemas.microsoft.com/office/drawing/2014/main" id="{C7B19AA7-3B63-43B8-BE54-6F7F01B26251}"/>
              </a:ext>
            </a:extLst>
          </p:cNvPr>
          <p:cNvSpPr>
            <a:spLocks noGrp="1"/>
          </p:cNvSpPr>
          <p:nvPr>
            <p:ph type="pic" sz="quarter" idx="16"/>
          </p:nvPr>
        </p:nvSpPr>
        <p:spPr>
          <a:xfrm>
            <a:off x="8804817" y="2233881"/>
            <a:ext cx="3387182" cy="2390238"/>
          </a:xfrm>
          <a:custGeom>
            <a:avLst/>
            <a:gdLst>
              <a:gd name="connsiteX0" fmla="*/ 1033243 w 3387182"/>
              <a:gd name="connsiteY0" fmla="*/ 0 h 2390238"/>
              <a:gd name="connsiteX1" fmla="*/ 3387182 w 3387182"/>
              <a:gd name="connsiteY1" fmla="*/ 0 h 2390238"/>
              <a:gd name="connsiteX2" fmla="*/ 3378264 w 3387182"/>
              <a:gd name="connsiteY2" fmla="*/ 2390238 h 2390238"/>
              <a:gd name="connsiteX3" fmla="*/ 0 w 3387182"/>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87182" h="2390238">
                <a:moveTo>
                  <a:pt x="1033243" y="0"/>
                </a:moveTo>
                <a:lnTo>
                  <a:pt x="3387182" y="0"/>
                </a:lnTo>
                <a:lnTo>
                  <a:pt x="3378264" y="2390238"/>
                </a:lnTo>
                <a:lnTo>
                  <a:pt x="0" y="2390238"/>
                </a:lnTo>
                <a:close/>
              </a:path>
            </a:pathLst>
          </a:custGeom>
        </p:spPr>
        <p:txBody>
          <a:bodyPr wrap="square" rtlCol="0" anchor="ctr">
            <a:noAutofit/>
          </a:bodyPr>
          <a:lstStyle>
            <a:lvl1pPr marL="0" indent="0" algn="ctr">
              <a:buNone/>
              <a:defRPr sz="1400"/>
            </a:lvl1pPr>
          </a:lstStyle>
          <a:p>
            <a:pPr rtl="0"/>
            <a:r>
              <a:rPr lang="fr-FR" noProof="0"/>
              <a:t>Cliquez sur l'icône pour ajouter une image</a:t>
            </a:r>
          </a:p>
        </p:txBody>
      </p:sp>
      <p:sp>
        <p:nvSpPr>
          <p:cNvPr id="21" name="Espace réservé d’image 20">
            <a:extLst>
              <a:ext uri="{FF2B5EF4-FFF2-40B4-BE49-F238E27FC236}">
                <a16:creationId xmlns:a16="http://schemas.microsoft.com/office/drawing/2014/main" id="{1B55057A-5AE4-4EAE-8E1E-189462BF3155}"/>
              </a:ext>
            </a:extLst>
          </p:cNvPr>
          <p:cNvSpPr>
            <a:spLocks noGrp="1"/>
          </p:cNvSpPr>
          <p:nvPr>
            <p:ph type="pic" sz="quarter" idx="15"/>
          </p:nvPr>
        </p:nvSpPr>
        <p:spPr>
          <a:xfrm>
            <a:off x="5690016"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rtlCol="0" anchor="ctr">
            <a:noAutofit/>
          </a:bodyPr>
          <a:lstStyle>
            <a:lvl1pPr marL="0" indent="0" algn="ctr">
              <a:buNone/>
              <a:defRPr sz="1400"/>
            </a:lvl1pPr>
          </a:lstStyle>
          <a:p>
            <a:pPr rtl="0"/>
            <a:r>
              <a:rPr lang="fr-FR" noProof="0"/>
              <a:t>Cliquez sur l'icône pour ajouter une image</a:t>
            </a:r>
          </a:p>
        </p:txBody>
      </p:sp>
      <p:sp>
        <p:nvSpPr>
          <p:cNvPr id="17" name="Espace réservé d’image 16">
            <a:extLst>
              <a:ext uri="{FF2B5EF4-FFF2-40B4-BE49-F238E27FC236}">
                <a16:creationId xmlns:a16="http://schemas.microsoft.com/office/drawing/2014/main" id="{A4433358-37F4-4631-87BD-71A4E90A4CD6}"/>
              </a:ext>
            </a:extLst>
          </p:cNvPr>
          <p:cNvSpPr>
            <a:spLocks noGrp="1"/>
          </p:cNvSpPr>
          <p:nvPr>
            <p:ph type="pic" sz="quarter" idx="14"/>
          </p:nvPr>
        </p:nvSpPr>
        <p:spPr>
          <a:xfrm>
            <a:off x="2575215"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rtlCol="0" anchor="ctr">
            <a:noAutofit/>
          </a:bodyPr>
          <a:lstStyle>
            <a:lvl1pPr marL="0" indent="0" algn="ctr">
              <a:buNone/>
              <a:defRPr sz="1400"/>
            </a:lvl1pPr>
          </a:lstStyle>
          <a:p>
            <a:pPr rtl="0"/>
            <a:r>
              <a:rPr lang="fr-FR" noProof="0"/>
              <a:t>Cliquez sur l'icône pour ajouter une image</a:t>
            </a:r>
          </a:p>
        </p:txBody>
      </p:sp>
      <p:sp>
        <p:nvSpPr>
          <p:cNvPr id="14" name="Espace réservé d’image 13">
            <a:extLst>
              <a:ext uri="{FF2B5EF4-FFF2-40B4-BE49-F238E27FC236}">
                <a16:creationId xmlns:a16="http://schemas.microsoft.com/office/drawing/2014/main" id="{A663A4BE-7DD2-4FAC-B36C-6A1DAB074082}"/>
              </a:ext>
            </a:extLst>
          </p:cNvPr>
          <p:cNvSpPr>
            <a:spLocks noGrp="1"/>
          </p:cNvSpPr>
          <p:nvPr>
            <p:ph type="pic" sz="quarter" idx="13"/>
          </p:nvPr>
        </p:nvSpPr>
        <p:spPr>
          <a:xfrm>
            <a:off x="0" y="2233881"/>
            <a:ext cx="3378263" cy="2390238"/>
          </a:xfrm>
          <a:custGeom>
            <a:avLst/>
            <a:gdLst>
              <a:gd name="connsiteX0" fmla="*/ 0 w 3378263"/>
              <a:gd name="connsiteY0" fmla="*/ 0 h 2390238"/>
              <a:gd name="connsiteX1" fmla="*/ 3378263 w 3378263"/>
              <a:gd name="connsiteY1" fmla="*/ 0 h 2390238"/>
              <a:gd name="connsiteX2" fmla="*/ 2345020 w 3378263"/>
              <a:gd name="connsiteY2" fmla="*/ 2390238 h 2390238"/>
              <a:gd name="connsiteX3" fmla="*/ 0 w 3378263"/>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78263" h="2390238">
                <a:moveTo>
                  <a:pt x="0" y="0"/>
                </a:moveTo>
                <a:lnTo>
                  <a:pt x="3378263" y="0"/>
                </a:lnTo>
                <a:lnTo>
                  <a:pt x="2345020" y="2390238"/>
                </a:lnTo>
                <a:lnTo>
                  <a:pt x="0" y="2390238"/>
                </a:lnTo>
                <a:close/>
              </a:path>
            </a:pathLst>
          </a:custGeom>
        </p:spPr>
        <p:txBody>
          <a:bodyPr wrap="square" rtlCol="0" anchor="ctr">
            <a:noAutofit/>
          </a:bodyPr>
          <a:lstStyle>
            <a:lvl1pPr marL="0" indent="0" algn="ctr">
              <a:buNone/>
              <a:defRPr sz="1400"/>
            </a:lvl1pPr>
          </a:lstStyle>
          <a:p>
            <a:pPr rtl="0"/>
            <a:r>
              <a:rPr lang="fr-FR" noProof="0"/>
              <a:t>Cliquez sur l'icône pour ajouter une image</a:t>
            </a:r>
          </a:p>
        </p:txBody>
      </p:sp>
      <p:sp>
        <p:nvSpPr>
          <p:cNvPr id="3" name="Espace réservé de la date 2">
            <a:extLst>
              <a:ext uri="{FF2B5EF4-FFF2-40B4-BE49-F238E27FC236}">
                <a16:creationId xmlns:a16="http://schemas.microsoft.com/office/drawing/2014/main" id="{CEEF1FEE-F11E-4D86-B18A-334DC8379152}"/>
              </a:ext>
            </a:extLst>
          </p:cNvPr>
          <p:cNvSpPr>
            <a:spLocks noGrp="1"/>
          </p:cNvSpPr>
          <p:nvPr>
            <p:ph type="dt" sz="half" idx="10"/>
          </p:nvPr>
        </p:nvSpPr>
        <p:spPr/>
        <p:txBody>
          <a:bodyPr rtlCol="0"/>
          <a:lstStyle/>
          <a:p>
            <a:pPr rtl="0"/>
            <a:endParaRPr lang="fr-FR" noProof="0"/>
          </a:p>
        </p:txBody>
      </p:sp>
      <p:sp>
        <p:nvSpPr>
          <p:cNvPr id="4" name="Espace réservé du pied de page 3">
            <a:extLst>
              <a:ext uri="{FF2B5EF4-FFF2-40B4-BE49-F238E27FC236}">
                <a16:creationId xmlns:a16="http://schemas.microsoft.com/office/drawing/2014/main" id="{E143D405-92C8-41A3-8CA8-EAB7EE6E983D}"/>
              </a:ext>
            </a:extLst>
          </p:cNvPr>
          <p:cNvSpPr>
            <a:spLocks noGrp="1"/>
          </p:cNvSpPr>
          <p:nvPr>
            <p:ph type="ftr" sz="quarter" idx="11"/>
          </p:nvPr>
        </p:nvSpPr>
        <p:spPr/>
        <p:txBody>
          <a:bodyPr rtlCol="0"/>
          <a:lstStyle/>
          <a:p>
            <a:pPr rtl="0"/>
            <a:r>
              <a:rPr lang="fr-FR" noProof="0"/>
              <a:t>Pitch deck</a:t>
            </a:r>
          </a:p>
        </p:txBody>
      </p:sp>
      <p:sp>
        <p:nvSpPr>
          <p:cNvPr id="5" name="Espace réservé du numéro de diapositive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rtlCol="0"/>
          <a:lstStyle/>
          <a:p>
            <a:pPr rtl="0"/>
            <a:fld id="{9FF96520-E4CE-4EAD-8ABF-1D2297D6B3AA}" type="slidenum">
              <a:rPr lang="fr-FR" noProof="0" smtClean="0"/>
              <a:t>‹N°›</a:t>
            </a:fld>
            <a:endParaRPr lang="fr-FR" noProof="0"/>
          </a:p>
        </p:txBody>
      </p:sp>
      <p:sp>
        <p:nvSpPr>
          <p:cNvPr id="25" name="Titr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rtlCol="0">
            <a:normAutofit/>
          </a:bodyPr>
          <a:lstStyle>
            <a:lvl1pPr algn="ctr">
              <a:defRPr lang="en-US" sz="2800" kern="1200" cap="all" baseline="0" dirty="0">
                <a:solidFill>
                  <a:schemeClr val="accent1"/>
                </a:solidFill>
                <a:latin typeface="+mj-lt"/>
                <a:ea typeface="+mj-ea"/>
                <a:cs typeface="+mj-cs"/>
              </a:defRPr>
            </a:lvl1pPr>
          </a:lstStyle>
          <a:p>
            <a:pPr rtl="0"/>
            <a:r>
              <a:rPr lang="fr-FR" noProof="0"/>
              <a:t>Modifiez le style du titre</a:t>
            </a:r>
          </a:p>
        </p:txBody>
      </p:sp>
      <p:sp>
        <p:nvSpPr>
          <p:cNvPr id="26" name="Espace réservé du texte 15">
            <a:extLst>
              <a:ext uri="{FF2B5EF4-FFF2-40B4-BE49-F238E27FC236}">
                <a16:creationId xmlns:a16="http://schemas.microsoft.com/office/drawing/2014/main" id="{CEC8B31E-90EA-47DA-88C8-7210550FECC1}"/>
              </a:ext>
            </a:extLst>
          </p:cNvPr>
          <p:cNvSpPr>
            <a:spLocks noGrp="1"/>
          </p:cNvSpPr>
          <p:nvPr>
            <p:ph type="body" sz="quarter" idx="23" hasCustomPrompt="1"/>
          </p:nvPr>
        </p:nvSpPr>
        <p:spPr>
          <a:xfrm>
            <a:off x="3554933" y="5061424"/>
            <a:ext cx="2443654" cy="320381"/>
          </a:xfrm>
        </p:spPr>
        <p:txBody>
          <a:bodyPr lIns="0" rtlCol="0" anchor="ctr">
            <a:noAutofit/>
          </a:bodyPr>
          <a:lstStyle>
            <a:lvl1pPr marL="0" indent="0" algn="ctr">
              <a:buNone/>
              <a:defRPr lang="en-US" sz="1800" kern="1200" cap="all" baseline="0" dirty="0">
                <a:solidFill>
                  <a:schemeClr val="accent1"/>
                </a:solidFill>
                <a:latin typeface="+mj-lt"/>
                <a:ea typeface="+mj-ea"/>
                <a:cs typeface="+mj-cs"/>
              </a:defRPr>
            </a:lvl1pPr>
          </a:lstStyle>
          <a:p>
            <a:pPr lvl="0" rtl="0"/>
            <a:r>
              <a:rPr lang="fr-FR" noProof="0"/>
              <a:t>Nom</a:t>
            </a:r>
          </a:p>
        </p:txBody>
      </p:sp>
      <p:sp>
        <p:nvSpPr>
          <p:cNvPr id="27" name="Espace réservé du texte 18">
            <a:extLst>
              <a:ext uri="{FF2B5EF4-FFF2-40B4-BE49-F238E27FC236}">
                <a16:creationId xmlns:a16="http://schemas.microsoft.com/office/drawing/2014/main" id="{0B29C3B6-1467-4DB9-A2AE-6C825488954D}"/>
              </a:ext>
            </a:extLst>
          </p:cNvPr>
          <p:cNvSpPr>
            <a:spLocks noGrp="1"/>
          </p:cNvSpPr>
          <p:nvPr>
            <p:ph type="body" sz="quarter" idx="24" hasCustomPrompt="1"/>
          </p:nvPr>
        </p:nvSpPr>
        <p:spPr>
          <a:xfrm>
            <a:off x="3554932" y="5406900"/>
            <a:ext cx="2443099" cy="361598"/>
          </a:xfrm>
        </p:spPr>
        <p:txBody>
          <a:bodyPr lIns="0" rtlCol="0">
            <a:normAutofit/>
          </a:bodyPr>
          <a:lstStyle>
            <a:lvl1pPr marL="0" indent="0" algn="ctr">
              <a:lnSpc>
                <a:spcPct val="150000"/>
              </a:lnSpc>
              <a:buFont typeface="Arial" panose="020B0604020202020204" pitchFamily="34" charset="0"/>
              <a:buNone/>
              <a:defRPr sz="1200">
                <a:solidFill>
                  <a:schemeClr val="tx1"/>
                </a:solidFill>
              </a:defRPr>
            </a:lvl1pPr>
          </a:lstStyle>
          <a:p>
            <a:pPr lvl="0" rtl="0"/>
            <a:r>
              <a:rPr lang="fr-FR" noProof="0"/>
              <a:t>Titre</a:t>
            </a:r>
          </a:p>
        </p:txBody>
      </p:sp>
      <p:sp>
        <p:nvSpPr>
          <p:cNvPr id="28" name="Espace réservé du texte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931476" y="5061424"/>
            <a:ext cx="2443654" cy="320381"/>
          </a:xfrm>
        </p:spPr>
        <p:txBody>
          <a:bodyPr lIns="0" rtlCol="0" anchor="ctr">
            <a:noAutofit/>
          </a:bodyPr>
          <a:lstStyle>
            <a:lvl1pPr marL="0" indent="0" algn="ctr">
              <a:buNone/>
              <a:defRPr lang="en-US" sz="1800" kern="1200" cap="all" baseline="0" dirty="0">
                <a:solidFill>
                  <a:schemeClr val="accent1"/>
                </a:solidFill>
                <a:latin typeface="+mj-lt"/>
                <a:ea typeface="+mj-ea"/>
                <a:cs typeface="+mj-cs"/>
              </a:defRPr>
            </a:lvl1pPr>
          </a:lstStyle>
          <a:p>
            <a:pPr lvl="0" rtl="0"/>
            <a:r>
              <a:rPr lang="fr-FR" noProof="0"/>
              <a:t>Nom</a:t>
            </a:r>
          </a:p>
        </p:txBody>
      </p:sp>
      <p:sp>
        <p:nvSpPr>
          <p:cNvPr id="29" name="Espace réservé du texte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931475" y="5406900"/>
            <a:ext cx="2443099" cy="361598"/>
          </a:xfrm>
        </p:spPr>
        <p:txBody>
          <a:bodyPr lIns="0" rtlCol="0">
            <a:normAutofit/>
          </a:bodyPr>
          <a:lstStyle>
            <a:lvl1pPr marL="0" indent="0" algn="ctr">
              <a:lnSpc>
                <a:spcPct val="150000"/>
              </a:lnSpc>
              <a:buFont typeface="Arial" panose="020B0604020202020204" pitchFamily="34" charset="0"/>
              <a:buNone/>
              <a:defRPr sz="1200">
                <a:solidFill>
                  <a:schemeClr val="tx1"/>
                </a:solidFill>
              </a:defRPr>
            </a:lvl1pPr>
          </a:lstStyle>
          <a:p>
            <a:pPr lvl="0" rtl="0"/>
            <a:r>
              <a:rPr lang="fr-FR" noProof="0"/>
              <a:t>Titre</a:t>
            </a:r>
          </a:p>
        </p:txBody>
      </p:sp>
      <p:sp>
        <p:nvSpPr>
          <p:cNvPr id="30" name="Espace réservé du texte 15">
            <a:extLst>
              <a:ext uri="{FF2B5EF4-FFF2-40B4-BE49-F238E27FC236}">
                <a16:creationId xmlns:a16="http://schemas.microsoft.com/office/drawing/2014/main" id="{FE6695F4-4900-48B5-9D68-486774B8D7F5}"/>
              </a:ext>
            </a:extLst>
          </p:cNvPr>
          <p:cNvSpPr>
            <a:spLocks noGrp="1"/>
          </p:cNvSpPr>
          <p:nvPr>
            <p:ph type="body" sz="quarter" idx="27" hasCustomPrompt="1"/>
          </p:nvPr>
        </p:nvSpPr>
        <p:spPr>
          <a:xfrm>
            <a:off x="6177835" y="5061424"/>
            <a:ext cx="2443654" cy="320381"/>
          </a:xfrm>
        </p:spPr>
        <p:txBody>
          <a:bodyPr lIns="0" rtlCol="0" anchor="ctr">
            <a:noAutofit/>
          </a:bodyPr>
          <a:lstStyle>
            <a:lvl1pPr marL="0" indent="0" algn="ctr">
              <a:buNone/>
              <a:defRPr lang="en-US" sz="1800" kern="1200" cap="all" baseline="0" dirty="0">
                <a:solidFill>
                  <a:schemeClr val="accent1"/>
                </a:solidFill>
                <a:latin typeface="+mj-lt"/>
                <a:ea typeface="+mj-ea"/>
                <a:cs typeface="+mj-cs"/>
              </a:defRPr>
            </a:lvl1pPr>
          </a:lstStyle>
          <a:p>
            <a:pPr lvl="0" rtl="0"/>
            <a:r>
              <a:rPr lang="fr-FR" noProof="0"/>
              <a:t>Nom</a:t>
            </a:r>
          </a:p>
        </p:txBody>
      </p:sp>
      <p:sp>
        <p:nvSpPr>
          <p:cNvPr id="31" name="Espace réservé du texte 18">
            <a:extLst>
              <a:ext uri="{FF2B5EF4-FFF2-40B4-BE49-F238E27FC236}">
                <a16:creationId xmlns:a16="http://schemas.microsoft.com/office/drawing/2014/main" id="{FF214FA8-F7B7-40D8-A97C-52E0B0BDE16A}"/>
              </a:ext>
            </a:extLst>
          </p:cNvPr>
          <p:cNvSpPr>
            <a:spLocks noGrp="1"/>
          </p:cNvSpPr>
          <p:nvPr>
            <p:ph type="body" sz="quarter" idx="28" hasCustomPrompt="1"/>
          </p:nvPr>
        </p:nvSpPr>
        <p:spPr>
          <a:xfrm>
            <a:off x="6177834" y="5406900"/>
            <a:ext cx="2443099" cy="361598"/>
          </a:xfrm>
        </p:spPr>
        <p:txBody>
          <a:bodyPr lIns="0" rtlCol="0">
            <a:normAutofit/>
          </a:bodyPr>
          <a:lstStyle>
            <a:lvl1pPr marL="0" indent="0" algn="ctr">
              <a:lnSpc>
                <a:spcPct val="150000"/>
              </a:lnSpc>
              <a:buFont typeface="Arial" panose="020B0604020202020204" pitchFamily="34" charset="0"/>
              <a:buNone/>
              <a:defRPr sz="1200">
                <a:solidFill>
                  <a:schemeClr val="tx1"/>
                </a:solidFill>
              </a:defRPr>
            </a:lvl1pPr>
          </a:lstStyle>
          <a:p>
            <a:pPr lvl="0" rtl="0"/>
            <a:r>
              <a:rPr lang="fr-FR" noProof="0"/>
              <a:t>Titre</a:t>
            </a:r>
          </a:p>
        </p:txBody>
      </p:sp>
      <p:sp>
        <p:nvSpPr>
          <p:cNvPr id="32" name="Espace réservé du texte 15">
            <a:extLst>
              <a:ext uri="{FF2B5EF4-FFF2-40B4-BE49-F238E27FC236}">
                <a16:creationId xmlns:a16="http://schemas.microsoft.com/office/drawing/2014/main" id="{56B0AF9E-C16A-4170-A149-1E47AC0D81C5}"/>
              </a:ext>
            </a:extLst>
          </p:cNvPr>
          <p:cNvSpPr>
            <a:spLocks noGrp="1"/>
          </p:cNvSpPr>
          <p:nvPr>
            <p:ph type="body" sz="quarter" idx="29" hasCustomPrompt="1"/>
          </p:nvPr>
        </p:nvSpPr>
        <p:spPr>
          <a:xfrm>
            <a:off x="8800181" y="5057897"/>
            <a:ext cx="2443654" cy="320381"/>
          </a:xfrm>
        </p:spPr>
        <p:txBody>
          <a:bodyPr lIns="0" rtlCol="0" anchor="ctr">
            <a:noAutofit/>
          </a:bodyPr>
          <a:lstStyle>
            <a:lvl1pPr marL="0" indent="0" algn="ctr">
              <a:buNone/>
              <a:defRPr lang="en-US" sz="1800" kern="1200" cap="all" baseline="0" dirty="0">
                <a:solidFill>
                  <a:schemeClr val="accent1"/>
                </a:solidFill>
                <a:latin typeface="+mj-lt"/>
                <a:ea typeface="+mj-ea"/>
                <a:cs typeface="+mj-cs"/>
              </a:defRPr>
            </a:lvl1pPr>
          </a:lstStyle>
          <a:p>
            <a:pPr lvl="0" rtl="0"/>
            <a:r>
              <a:rPr lang="fr-FR" noProof="0"/>
              <a:t>Nom</a:t>
            </a:r>
          </a:p>
        </p:txBody>
      </p:sp>
      <p:sp>
        <p:nvSpPr>
          <p:cNvPr id="33" name="Espace réservé du texte 18">
            <a:extLst>
              <a:ext uri="{FF2B5EF4-FFF2-40B4-BE49-F238E27FC236}">
                <a16:creationId xmlns:a16="http://schemas.microsoft.com/office/drawing/2014/main" id="{B1CB5369-F6CE-41B6-ACE8-9FA5781CB428}"/>
              </a:ext>
            </a:extLst>
          </p:cNvPr>
          <p:cNvSpPr>
            <a:spLocks noGrp="1"/>
          </p:cNvSpPr>
          <p:nvPr>
            <p:ph type="body" sz="quarter" idx="30" hasCustomPrompt="1"/>
          </p:nvPr>
        </p:nvSpPr>
        <p:spPr>
          <a:xfrm>
            <a:off x="8800180" y="5403373"/>
            <a:ext cx="2443099" cy="361598"/>
          </a:xfrm>
        </p:spPr>
        <p:txBody>
          <a:bodyPr lIns="0" rtlCol="0">
            <a:normAutofit/>
          </a:bodyPr>
          <a:lstStyle>
            <a:lvl1pPr marL="0" indent="0" algn="ctr">
              <a:lnSpc>
                <a:spcPct val="150000"/>
              </a:lnSpc>
              <a:buFont typeface="Arial" panose="020B0604020202020204" pitchFamily="34" charset="0"/>
              <a:buNone/>
              <a:defRPr sz="1200">
                <a:solidFill>
                  <a:schemeClr val="tx1"/>
                </a:solidFill>
              </a:defRPr>
            </a:lvl1pPr>
          </a:lstStyle>
          <a:p>
            <a:pPr lvl="0" rtl="0"/>
            <a:r>
              <a:rPr lang="fr-FR" noProof="0"/>
              <a:t>Titre</a:t>
            </a:r>
          </a:p>
        </p:txBody>
      </p:sp>
    </p:spTree>
    <p:extLst>
      <p:ext uri="{BB962C8B-B14F-4D97-AF65-F5344CB8AC3E}">
        <p14:creationId xmlns:p14="http://schemas.microsoft.com/office/powerpoint/2010/main" val="11411511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Équipe 8-Up">
    <p:spTree>
      <p:nvGrpSpPr>
        <p:cNvPr id="1" name=""/>
        <p:cNvGrpSpPr/>
        <p:nvPr/>
      </p:nvGrpSpPr>
      <p:grpSpPr>
        <a:xfrm>
          <a:off x="0" y="0"/>
          <a:ext cx="0" cy="0"/>
          <a:chOff x="0" y="0"/>
          <a:chExt cx="0" cy="0"/>
        </a:xfrm>
      </p:grpSpPr>
      <p:sp>
        <p:nvSpPr>
          <p:cNvPr id="66" name="Espace réservé d’image 65">
            <a:extLst>
              <a:ext uri="{FF2B5EF4-FFF2-40B4-BE49-F238E27FC236}">
                <a16:creationId xmlns:a16="http://schemas.microsoft.com/office/drawing/2014/main" id="{88E0AC7A-AA85-427E-8B83-AEEF229EDA41}"/>
              </a:ext>
            </a:extLst>
          </p:cNvPr>
          <p:cNvSpPr>
            <a:spLocks noGrp="1"/>
          </p:cNvSpPr>
          <p:nvPr>
            <p:ph type="pic" sz="quarter" idx="38"/>
          </p:nvPr>
        </p:nvSpPr>
        <p:spPr>
          <a:xfrm>
            <a:off x="10383802" y="3121794"/>
            <a:ext cx="1808198" cy="1097726"/>
          </a:xfrm>
          <a:custGeom>
            <a:avLst/>
            <a:gdLst>
              <a:gd name="connsiteX0" fmla="*/ 474569 w 1808198"/>
              <a:gd name="connsiteY0" fmla="*/ 0 h 1097726"/>
              <a:gd name="connsiteX1" fmla="*/ 1799279 w 1808198"/>
              <a:gd name="connsiteY1" fmla="*/ 0 h 1097726"/>
              <a:gd name="connsiteX2" fmla="*/ 1808198 w 1808198"/>
              <a:gd name="connsiteY2" fmla="*/ 1097726 h 1097726"/>
              <a:gd name="connsiteX3" fmla="*/ 0 w 1808198"/>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808198" h="1097726">
                <a:moveTo>
                  <a:pt x="474569" y="0"/>
                </a:moveTo>
                <a:lnTo>
                  <a:pt x="1799279" y="0"/>
                </a:lnTo>
                <a:lnTo>
                  <a:pt x="1808198" y="1097726"/>
                </a:lnTo>
                <a:lnTo>
                  <a:pt x="0" y="1097726"/>
                </a:lnTo>
                <a:close/>
              </a:path>
            </a:pathLst>
          </a:custGeom>
        </p:spPr>
        <p:txBody>
          <a:bodyPr wrap="square" rtlCol="0" anchor="ctr">
            <a:noAutofit/>
          </a:bodyPr>
          <a:lstStyle>
            <a:lvl1pPr marL="0" indent="0" algn="ctr">
              <a:buNone/>
              <a:defRPr sz="1050"/>
            </a:lvl1pPr>
          </a:lstStyle>
          <a:p>
            <a:pPr rtl="0"/>
            <a:r>
              <a:rPr lang="fr-FR" noProof="0"/>
              <a:t>Cliquez sur l'icône pour ajouter une image</a:t>
            </a:r>
          </a:p>
        </p:txBody>
      </p:sp>
      <p:sp>
        <p:nvSpPr>
          <p:cNvPr id="63" name="Espace réservé d’image 62">
            <a:extLst>
              <a:ext uri="{FF2B5EF4-FFF2-40B4-BE49-F238E27FC236}">
                <a16:creationId xmlns:a16="http://schemas.microsoft.com/office/drawing/2014/main" id="{E6437AD1-FE22-40AE-8BB8-8B8B9C5770F8}"/>
              </a:ext>
            </a:extLst>
          </p:cNvPr>
          <p:cNvSpPr>
            <a:spLocks noGrp="1"/>
          </p:cNvSpPr>
          <p:nvPr>
            <p:ph type="pic" sz="quarter" idx="37"/>
          </p:nvPr>
        </p:nvSpPr>
        <p:spPr>
          <a:xfrm>
            <a:off x="8900427"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rtlCol="0" anchor="ctr">
            <a:noAutofit/>
          </a:bodyPr>
          <a:lstStyle>
            <a:lvl1pPr marL="0" indent="0" algn="ctr">
              <a:buNone/>
              <a:defRPr sz="1050"/>
            </a:lvl1pPr>
          </a:lstStyle>
          <a:p>
            <a:pPr rtl="0"/>
            <a:r>
              <a:rPr lang="fr-FR" noProof="0"/>
              <a:t>Cliquez sur l'icône pour ajouter une image</a:t>
            </a:r>
          </a:p>
        </p:txBody>
      </p:sp>
      <p:sp>
        <p:nvSpPr>
          <p:cNvPr id="60" name="Espace réservé d’image 59">
            <a:extLst>
              <a:ext uri="{FF2B5EF4-FFF2-40B4-BE49-F238E27FC236}">
                <a16:creationId xmlns:a16="http://schemas.microsoft.com/office/drawing/2014/main" id="{97978D8E-FCD0-4E7C-BD0B-F2F47BA1B2D5}"/>
              </a:ext>
            </a:extLst>
          </p:cNvPr>
          <p:cNvSpPr>
            <a:spLocks noGrp="1"/>
          </p:cNvSpPr>
          <p:nvPr>
            <p:ph type="pic" sz="quarter" idx="36"/>
          </p:nvPr>
        </p:nvSpPr>
        <p:spPr>
          <a:xfrm>
            <a:off x="7416963" y="3121794"/>
            <a:ext cx="1799279" cy="1097726"/>
          </a:xfrm>
          <a:custGeom>
            <a:avLst/>
            <a:gdLst>
              <a:gd name="connsiteX0" fmla="*/ 474570 w 1799279"/>
              <a:gd name="connsiteY0" fmla="*/ 0 h 1097726"/>
              <a:gd name="connsiteX1" fmla="*/ 1799279 w 1799279"/>
              <a:gd name="connsiteY1" fmla="*/ 0 h 1097726"/>
              <a:gd name="connsiteX2" fmla="*/ 132479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70" y="0"/>
                </a:moveTo>
                <a:lnTo>
                  <a:pt x="1799279" y="0"/>
                </a:lnTo>
                <a:lnTo>
                  <a:pt x="1324799" y="1097726"/>
                </a:lnTo>
                <a:lnTo>
                  <a:pt x="0" y="1097726"/>
                </a:lnTo>
                <a:close/>
              </a:path>
            </a:pathLst>
          </a:custGeom>
        </p:spPr>
        <p:txBody>
          <a:bodyPr wrap="square" rtlCol="0" anchor="ctr">
            <a:noAutofit/>
          </a:bodyPr>
          <a:lstStyle>
            <a:lvl1pPr marL="0" indent="0" algn="ctr">
              <a:buNone/>
              <a:defRPr sz="1050"/>
            </a:lvl1pPr>
          </a:lstStyle>
          <a:p>
            <a:pPr rtl="0"/>
            <a:r>
              <a:rPr lang="fr-FR" noProof="0"/>
              <a:t>Cliquez sur l'icône pour ajouter une image</a:t>
            </a:r>
          </a:p>
        </p:txBody>
      </p:sp>
      <p:sp>
        <p:nvSpPr>
          <p:cNvPr id="55" name="Espace réservé d’image 54">
            <a:extLst>
              <a:ext uri="{FF2B5EF4-FFF2-40B4-BE49-F238E27FC236}">
                <a16:creationId xmlns:a16="http://schemas.microsoft.com/office/drawing/2014/main" id="{83197EDA-7F24-4C0A-B859-34173E066FC8}"/>
              </a:ext>
            </a:extLst>
          </p:cNvPr>
          <p:cNvSpPr>
            <a:spLocks noGrp="1"/>
          </p:cNvSpPr>
          <p:nvPr>
            <p:ph type="pic" sz="quarter" idx="35"/>
          </p:nvPr>
        </p:nvSpPr>
        <p:spPr>
          <a:xfrm>
            <a:off x="5933589" y="3121794"/>
            <a:ext cx="1799125" cy="1097726"/>
          </a:xfrm>
          <a:custGeom>
            <a:avLst/>
            <a:gdLst>
              <a:gd name="connsiteX0" fmla="*/ 474570 w 1799125"/>
              <a:gd name="connsiteY0" fmla="*/ 0 h 1097726"/>
              <a:gd name="connsiteX1" fmla="*/ 1799125 w 1799125"/>
              <a:gd name="connsiteY1" fmla="*/ 0 h 1097726"/>
              <a:gd name="connsiteX2" fmla="*/ 1799125 w 1799125"/>
              <a:gd name="connsiteY2" fmla="*/ 356 h 1097726"/>
              <a:gd name="connsiteX3" fmla="*/ 1324799 w 1799125"/>
              <a:gd name="connsiteY3" fmla="*/ 1097726 h 1097726"/>
              <a:gd name="connsiteX4" fmla="*/ 0 w 1799125"/>
              <a:gd name="connsiteY4" fmla="*/ 1097726 h 1097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125" h="1097726">
                <a:moveTo>
                  <a:pt x="474570" y="0"/>
                </a:moveTo>
                <a:lnTo>
                  <a:pt x="1799125" y="0"/>
                </a:lnTo>
                <a:lnTo>
                  <a:pt x="1799125" y="356"/>
                </a:lnTo>
                <a:lnTo>
                  <a:pt x="1324799" y="1097726"/>
                </a:lnTo>
                <a:lnTo>
                  <a:pt x="0" y="1097726"/>
                </a:lnTo>
                <a:close/>
              </a:path>
            </a:pathLst>
          </a:custGeom>
        </p:spPr>
        <p:txBody>
          <a:bodyPr wrap="square" rtlCol="0" anchor="ctr">
            <a:noAutofit/>
          </a:bodyPr>
          <a:lstStyle>
            <a:lvl1pPr marL="0" indent="0" algn="ctr">
              <a:buNone/>
              <a:defRPr sz="1050"/>
            </a:lvl1pPr>
          </a:lstStyle>
          <a:p>
            <a:pPr rtl="0"/>
            <a:r>
              <a:rPr lang="fr-FR" noProof="0"/>
              <a:t>Cliquez sur l'icône pour ajouter une image</a:t>
            </a:r>
          </a:p>
        </p:txBody>
      </p:sp>
      <p:sp>
        <p:nvSpPr>
          <p:cNvPr id="52" name="Espace réservé d’image 51">
            <a:extLst>
              <a:ext uri="{FF2B5EF4-FFF2-40B4-BE49-F238E27FC236}">
                <a16:creationId xmlns:a16="http://schemas.microsoft.com/office/drawing/2014/main" id="{D5CFC424-FDBC-4BD5-B5FB-E2C7B5DE6006}"/>
              </a:ext>
            </a:extLst>
          </p:cNvPr>
          <p:cNvSpPr>
            <a:spLocks noGrp="1"/>
          </p:cNvSpPr>
          <p:nvPr>
            <p:ph type="pic" sz="quarter" idx="34"/>
          </p:nvPr>
        </p:nvSpPr>
        <p:spPr>
          <a:xfrm>
            <a:off x="4450214"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rtlCol="0" anchor="ctr">
            <a:noAutofit/>
          </a:bodyPr>
          <a:lstStyle>
            <a:lvl1pPr marL="0" indent="0" algn="ctr">
              <a:buNone/>
              <a:defRPr sz="1050"/>
            </a:lvl1pPr>
          </a:lstStyle>
          <a:p>
            <a:pPr rtl="0"/>
            <a:r>
              <a:rPr lang="fr-FR" noProof="0"/>
              <a:t>Cliquez sur l'icône pour ajouter une image</a:t>
            </a:r>
          </a:p>
        </p:txBody>
      </p:sp>
      <p:sp>
        <p:nvSpPr>
          <p:cNvPr id="49" name="Espace réservé d’image 48">
            <a:extLst>
              <a:ext uri="{FF2B5EF4-FFF2-40B4-BE49-F238E27FC236}">
                <a16:creationId xmlns:a16="http://schemas.microsoft.com/office/drawing/2014/main" id="{B2475369-85E0-474D-9454-6911B2BB54D5}"/>
              </a:ext>
            </a:extLst>
          </p:cNvPr>
          <p:cNvSpPr>
            <a:spLocks noGrp="1"/>
          </p:cNvSpPr>
          <p:nvPr>
            <p:ph type="pic" sz="quarter" idx="33"/>
          </p:nvPr>
        </p:nvSpPr>
        <p:spPr>
          <a:xfrm>
            <a:off x="2966838"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rtlCol="0" anchor="ctr">
            <a:noAutofit/>
          </a:bodyPr>
          <a:lstStyle>
            <a:lvl1pPr marL="0" indent="0" algn="ctr">
              <a:buNone/>
              <a:defRPr sz="1050"/>
            </a:lvl1pPr>
          </a:lstStyle>
          <a:p>
            <a:pPr rtl="0"/>
            <a:r>
              <a:rPr lang="fr-FR" noProof="0"/>
              <a:t>Cliquez sur l'icône pour ajouter une image</a:t>
            </a:r>
          </a:p>
        </p:txBody>
      </p:sp>
      <p:sp>
        <p:nvSpPr>
          <p:cNvPr id="46" name="Espace réservé d’image 45">
            <a:extLst>
              <a:ext uri="{FF2B5EF4-FFF2-40B4-BE49-F238E27FC236}">
                <a16:creationId xmlns:a16="http://schemas.microsoft.com/office/drawing/2014/main" id="{9231E13B-CD8C-48FC-A6DB-E87F08B46287}"/>
              </a:ext>
            </a:extLst>
          </p:cNvPr>
          <p:cNvSpPr>
            <a:spLocks noGrp="1"/>
          </p:cNvSpPr>
          <p:nvPr>
            <p:ph type="pic" sz="quarter" idx="32"/>
          </p:nvPr>
        </p:nvSpPr>
        <p:spPr>
          <a:xfrm>
            <a:off x="1483375" y="3121794"/>
            <a:ext cx="1799279" cy="1097726"/>
          </a:xfrm>
          <a:custGeom>
            <a:avLst/>
            <a:gdLst>
              <a:gd name="connsiteX0" fmla="*/ 474569 w 1799279"/>
              <a:gd name="connsiteY0" fmla="*/ 0 h 1097726"/>
              <a:gd name="connsiteX1" fmla="*/ 1799279 w 1799279"/>
              <a:gd name="connsiteY1" fmla="*/ 0 h 1097726"/>
              <a:gd name="connsiteX2" fmla="*/ 1324798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69" y="0"/>
                </a:moveTo>
                <a:lnTo>
                  <a:pt x="1799279" y="0"/>
                </a:lnTo>
                <a:lnTo>
                  <a:pt x="1324798" y="1097726"/>
                </a:lnTo>
                <a:lnTo>
                  <a:pt x="0" y="1097726"/>
                </a:lnTo>
                <a:close/>
              </a:path>
            </a:pathLst>
          </a:custGeom>
        </p:spPr>
        <p:txBody>
          <a:bodyPr wrap="square" rtlCol="0" anchor="ctr">
            <a:noAutofit/>
          </a:bodyPr>
          <a:lstStyle>
            <a:lvl1pPr marL="0" indent="0" algn="ctr">
              <a:buNone/>
              <a:defRPr sz="1050"/>
            </a:lvl1pPr>
          </a:lstStyle>
          <a:p>
            <a:pPr rtl="0"/>
            <a:r>
              <a:rPr lang="fr-FR" noProof="0"/>
              <a:t>Cliquez sur l'icône pour ajouter une image</a:t>
            </a:r>
          </a:p>
        </p:txBody>
      </p:sp>
      <p:sp>
        <p:nvSpPr>
          <p:cNvPr id="43" name="Espace réservé d’image 42">
            <a:extLst>
              <a:ext uri="{FF2B5EF4-FFF2-40B4-BE49-F238E27FC236}">
                <a16:creationId xmlns:a16="http://schemas.microsoft.com/office/drawing/2014/main" id="{9A7D62AC-CCFA-44C3-98ED-F750B562B964}"/>
              </a:ext>
            </a:extLst>
          </p:cNvPr>
          <p:cNvSpPr>
            <a:spLocks noGrp="1"/>
          </p:cNvSpPr>
          <p:nvPr>
            <p:ph type="pic" sz="quarter" idx="31"/>
          </p:nvPr>
        </p:nvSpPr>
        <p:spPr>
          <a:xfrm>
            <a:off x="1" y="3121794"/>
            <a:ext cx="1799279" cy="1097726"/>
          </a:xfrm>
          <a:custGeom>
            <a:avLst/>
            <a:gdLst>
              <a:gd name="connsiteX0" fmla="*/ 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0" y="0"/>
                </a:moveTo>
                <a:lnTo>
                  <a:pt x="1799279" y="0"/>
                </a:lnTo>
                <a:lnTo>
                  <a:pt x="1324709" y="1097726"/>
                </a:lnTo>
                <a:lnTo>
                  <a:pt x="0" y="1097726"/>
                </a:lnTo>
                <a:close/>
              </a:path>
            </a:pathLst>
          </a:custGeom>
        </p:spPr>
        <p:txBody>
          <a:bodyPr wrap="square" rtlCol="0" anchor="ctr">
            <a:noAutofit/>
          </a:bodyPr>
          <a:lstStyle>
            <a:lvl1pPr marL="0" indent="0" algn="ctr">
              <a:buNone/>
              <a:defRPr sz="1050"/>
            </a:lvl1pPr>
          </a:lstStyle>
          <a:p>
            <a:pPr rtl="0"/>
            <a:r>
              <a:rPr lang="fr-FR" noProof="0"/>
              <a:t>Cliquez sur l'icône pour ajouter une image</a:t>
            </a:r>
          </a:p>
        </p:txBody>
      </p:sp>
      <p:sp>
        <p:nvSpPr>
          <p:cNvPr id="3" name="Espace réservé de la date 2">
            <a:extLst>
              <a:ext uri="{FF2B5EF4-FFF2-40B4-BE49-F238E27FC236}">
                <a16:creationId xmlns:a16="http://schemas.microsoft.com/office/drawing/2014/main" id="{CEEF1FEE-F11E-4D86-B18A-334DC8379152}"/>
              </a:ext>
            </a:extLst>
          </p:cNvPr>
          <p:cNvSpPr>
            <a:spLocks noGrp="1"/>
          </p:cNvSpPr>
          <p:nvPr>
            <p:ph type="dt" sz="half" idx="10"/>
          </p:nvPr>
        </p:nvSpPr>
        <p:spPr/>
        <p:txBody>
          <a:bodyPr rtlCol="0"/>
          <a:lstStyle/>
          <a:p>
            <a:pPr rtl="0"/>
            <a:endParaRPr lang="fr-FR" noProof="0"/>
          </a:p>
        </p:txBody>
      </p:sp>
      <p:sp>
        <p:nvSpPr>
          <p:cNvPr id="4" name="Espace réservé du pied de page 3">
            <a:extLst>
              <a:ext uri="{FF2B5EF4-FFF2-40B4-BE49-F238E27FC236}">
                <a16:creationId xmlns:a16="http://schemas.microsoft.com/office/drawing/2014/main" id="{E143D405-92C8-41A3-8CA8-EAB7EE6E983D}"/>
              </a:ext>
            </a:extLst>
          </p:cNvPr>
          <p:cNvSpPr>
            <a:spLocks noGrp="1"/>
          </p:cNvSpPr>
          <p:nvPr>
            <p:ph type="ftr" sz="quarter" idx="11"/>
          </p:nvPr>
        </p:nvSpPr>
        <p:spPr/>
        <p:txBody>
          <a:bodyPr rtlCol="0"/>
          <a:lstStyle/>
          <a:p>
            <a:pPr rtl="0"/>
            <a:r>
              <a:rPr lang="fr-FR" noProof="0"/>
              <a:t>Pitch deck</a:t>
            </a:r>
          </a:p>
        </p:txBody>
      </p:sp>
      <p:sp>
        <p:nvSpPr>
          <p:cNvPr id="5" name="Espace réservé du numéro de diapositive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rtlCol="0"/>
          <a:lstStyle/>
          <a:p>
            <a:pPr rtl="0"/>
            <a:fld id="{9FF96520-E4CE-4EAD-8ABF-1D2297D6B3AA}" type="slidenum">
              <a:rPr lang="fr-FR" noProof="0" smtClean="0"/>
              <a:t>‹N°›</a:t>
            </a:fld>
            <a:endParaRPr lang="fr-FR" noProof="0"/>
          </a:p>
        </p:txBody>
      </p:sp>
      <p:sp>
        <p:nvSpPr>
          <p:cNvPr id="25" name="Titr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rtlCol="0">
            <a:normAutofit/>
          </a:bodyPr>
          <a:lstStyle>
            <a:lvl1pPr algn="ctr">
              <a:defRPr lang="en-US" sz="2800" kern="1200" cap="all" baseline="0" dirty="0">
                <a:solidFill>
                  <a:schemeClr val="accent1"/>
                </a:solidFill>
                <a:latin typeface="+mj-lt"/>
                <a:ea typeface="+mj-ea"/>
                <a:cs typeface="+mj-cs"/>
              </a:defRPr>
            </a:lvl1pPr>
          </a:lstStyle>
          <a:p>
            <a:pPr rtl="0"/>
            <a:r>
              <a:rPr lang="fr-FR" noProof="0"/>
              <a:t>Modifiez le style du titre</a:t>
            </a:r>
          </a:p>
        </p:txBody>
      </p:sp>
      <p:sp>
        <p:nvSpPr>
          <p:cNvPr id="28" name="Espace réservé du texte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0" y="2325820"/>
            <a:ext cx="1799279" cy="320381"/>
          </a:xfrm>
        </p:spPr>
        <p:txBody>
          <a:bodyPr lIns="0" rtlCol="0" anchor="ctr">
            <a:noAutofit/>
          </a:bodyPr>
          <a:lstStyle>
            <a:lvl1pPr marL="0" indent="0" algn="ctr">
              <a:buNone/>
              <a:defRPr lang="en-US" sz="1200" kern="1200" cap="all" baseline="0" dirty="0">
                <a:solidFill>
                  <a:schemeClr val="accent1"/>
                </a:solidFill>
                <a:latin typeface="+mj-lt"/>
                <a:ea typeface="+mj-ea"/>
                <a:cs typeface="+mj-cs"/>
              </a:defRPr>
            </a:lvl1pPr>
          </a:lstStyle>
          <a:p>
            <a:pPr lvl="0" rtl="0"/>
            <a:r>
              <a:rPr lang="fr-FR" noProof="0"/>
              <a:t>nom</a:t>
            </a:r>
          </a:p>
        </p:txBody>
      </p:sp>
      <p:sp>
        <p:nvSpPr>
          <p:cNvPr id="29" name="Espace réservé du texte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409" y="2586626"/>
            <a:ext cx="1798870" cy="361598"/>
          </a:xfrm>
        </p:spPr>
        <p:txBody>
          <a:bodyPr lIns="0" rtlCol="0">
            <a:normAutofit/>
          </a:bodyPr>
          <a:lstStyle>
            <a:lvl1pPr marL="0" indent="0" algn="ctr">
              <a:lnSpc>
                <a:spcPct val="150000"/>
              </a:lnSpc>
              <a:buFont typeface="Arial" panose="020B0604020202020204" pitchFamily="34" charset="0"/>
              <a:buNone/>
              <a:defRPr sz="900">
                <a:solidFill>
                  <a:schemeClr val="tx1"/>
                </a:solidFill>
              </a:defRPr>
            </a:lvl1pPr>
          </a:lstStyle>
          <a:p>
            <a:pPr lvl="0" rtl="0"/>
            <a:r>
              <a:rPr lang="fr-FR" noProof="0"/>
              <a:t>Titre</a:t>
            </a:r>
          </a:p>
        </p:txBody>
      </p:sp>
      <p:sp>
        <p:nvSpPr>
          <p:cNvPr id="67" name="Espace réservé du texte 15">
            <a:extLst>
              <a:ext uri="{FF2B5EF4-FFF2-40B4-BE49-F238E27FC236}">
                <a16:creationId xmlns:a16="http://schemas.microsoft.com/office/drawing/2014/main" id="{F3625817-ADC5-402C-BF70-E72E180EA94F}"/>
              </a:ext>
            </a:extLst>
          </p:cNvPr>
          <p:cNvSpPr>
            <a:spLocks noGrp="1"/>
          </p:cNvSpPr>
          <p:nvPr>
            <p:ph type="body" sz="quarter" idx="39" hasCustomPrompt="1"/>
          </p:nvPr>
        </p:nvSpPr>
        <p:spPr>
          <a:xfrm>
            <a:off x="3429000" y="2325820"/>
            <a:ext cx="1337117" cy="320381"/>
          </a:xfrm>
        </p:spPr>
        <p:txBody>
          <a:bodyPr lIns="0" rtlCol="0" anchor="ctr">
            <a:noAutofit/>
          </a:bodyPr>
          <a:lstStyle>
            <a:lvl1pPr marL="0" indent="0" algn="ctr">
              <a:buNone/>
              <a:defRPr lang="en-US" sz="1200" kern="1200" cap="all" baseline="0" dirty="0">
                <a:solidFill>
                  <a:schemeClr val="accent1"/>
                </a:solidFill>
                <a:latin typeface="+mj-lt"/>
                <a:ea typeface="+mj-ea"/>
                <a:cs typeface="+mj-cs"/>
              </a:defRPr>
            </a:lvl1pPr>
          </a:lstStyle>
          <a:p>
            <a:pPr lvl="0" rtl="0"/>
            <a:r>
              <a:rPr lang="fr-FR" noProof="0"/>
              <a:t>nom</a:t>
            </a:r>
          </a:p>
        </p:txBody>
      </p:sp>
      <p:sp>
        <p:nvSpPr>
          <p:cNvPr id="68" name="Espace réservé du texte 18">
            <a:extLst>
              <a:ext uri="{FF2B5EF4-FFF2-40B4-BE49-F238E27FC236}">
                <a16:creationId xmlns:a16="http://schemas.microsoft.com/office/drawing/2014/main" id="{1CD742BF-928E-4F96-A707-0762F7415A8F}"/>
              </a:ext>
            </a:extLst>
          </p:cNvPr>
          <p:cNvSpPr>
            <a:spLocks noGrp="1"/>
          </p:cNvSpPr>
          <p:nvPr>
            <p:ph type="body" sz="quarter" idx="40" hasCustomPrompt="1"/>
          </p:nvPr>
        </p:nvSpPr>
        <p:spPr>
          <a:xfrm>
            <a:off x="3429005" y="2586626"/>
            <a:ext cx="1336813" cy="361598"/>
          </a:xfrm>
        </p:spPr>
        <p:txBody>
          <a:bodyPr lIns="0" rtlCol="0">
            <a:normAutofit/>
          </a:bodyPr>
          <a:lstStyle>
            <a:lvl1pPr marL="0" indent="0" algn="ctr">
              <a:lnSpc>
                <a:spcPct val="150000"/>
              </a:lnSpc>
              <a:buFont typeface="Arial" panose="020B0604020202020204" pitchFamily="34" charset="0"/>
              <a:buNone/>
              <a:defRPr sz="900">
                <a:solidFill>
                  <a:schemeClr val="tx1"/>
                </a:solidFill>
              </a:defRPr>
            </a:lvl1pPr>
          </a:lstStyle>
          <a:p>
            <a:pPr lvl="0" rtl="0"/>
            <a:r>
              <a:rPr lang="fr-FR" noProof="0"/>
              <a:t>Titre</a:t>
            </a:r>
          </a:p>
        </p:txBody>
      </p:sp>
      <p:sp>
        <p:nvSpPr>
          <p:cNvPr id="69" name="Espace réservé du texte 15">
            <a:extLst>
              <a:ext uri="{FF2B5EF4-FFF2-40B4-BE49-F238E27FC236}">
                <a16:creationId xmlns:a16="http://schemas.microsoft.com/office/drawing/2014/main" id="{F63CF451-68B6-4006-B393-3926AD5577FC}"/>
              </a:ext>
            </a:extLst>
          </p:cNvPr>
          <p:cNvSpPr>
            <a:spLocks noGrp="1"/>
          </p:cNvSpPr>
          <p:nvPr>
            <p:ph type="body" sz="quarter" idx="41" hasCustomPrompt="1"/>
          </p:nvPr>
        </p:nvSpPr>
        <p:spPr>
          <a:xfrm>
            <a:off x="6395597" y="2325820"/>
            <a:ext cx="1337117" cy="320381"/>
          </a:xfrm>
        </p:spPr>
        <p:txBody>
          <a:bodyPr lIns="0" rtlCol="0" anchor="ctr">
            <a:noAutofit/>
          </a:bodyPr>
          <a:lstStyle>
            <a:lvl1pPr marL="0" indent="0" algn="ctr">
              <a:buNone/>
              <a:defRPr lang="en-US" sz="1200" kern="1200" cap="all" baseline="0" dirty="0">
                <a:solidFill>
                  <a:schemeClr val="accent1"/>
                </a:solidFill>
                <a:latin typeface="+mj-lt"/>
                <a:ea typeface="+mj-ea"/>
                <a:cs typeface="+mj-cs"/>
              </a:defRPr>
            </a:lvl1pPr>
          </a:lstStyle>
          <a:p>
            <a:pPr lvl="0" rtl="0"/>
            <a:r>
              <a:rPr lang="fr-FR" noProof="0"/>
              <a:t>nom</a:t>
            </a:r>
          </a:p>
        </p:txBody>
      </p:sp>
      <p:sp>
        <p:nvSpPr>
          <p:cNvPr id="70" name="Espace réservé du texte 18">
            <a:extLst>
              <a:ext uri="{FF2B5EF4-FFF2-40B4-BE49-F238E27FC236}">
                <a16:creationId xmlns:a16="http://schemas.microsoft.com/office/drawing/2014/main" id="{0812886F-184C-40A8-A729-8B4B49268797}"/>
              </a:ext>
            </a:extLst>
          </p:cNvPr>
          <p:cNvSpPr>
            <a:spLocks noGrp="1"/>
          </p:cNvSpPr>
          <p:nvPr>
            <p:ph type="body" sz="quarter" idx="42" hasCustomPrompt="1"/>
          </p:nvPr>
        </p:nvSpPr>
        <p:spPr>
          <a:xfrm>
            <a:off x="6395602" y="2586626"/>
            <a:ext cx="1336813" cy="361598"/>
          </a:xfrm>
        </p:spPr>
        <p:txBody>
          <a:bodyPr lIns="0" rtlCol="0">
            <a:normAutofit/>
          </a:bodyPr>
          <a:lstStyle>
            <a:lvl1pPr marL="0" indent="0" algn="ctr">
              <a:lnSpc>
                <a:spcPct val="150000"/>
              </a:lnSpc>
              <a:buFont typeface="Arial" panose="020B0604020202020204" pitchFamily="34" charset="0"/>
              <a:buNone/>
              <a:defRPr sz="900">
                <a:solidFill>
                  <a:schemeClr val="tx1"/>
                </a:solidFill>
              </a:defRPr>
            </a:lvl1pPr>
          </a:lstStyle>
          <a:p>
            <a:pPr lvl="0" rtl="0"/>
            <a:r>
              <a:rPr lang="fr-FR" noProof="0"/>
              <a:t>Titre</a:t>
            </a:r>
          </a:p>
        </p:txBody>
      </p:sp>
      <p:sp>
        <p:nvSpPr>
          <p:cNvPr id="71" name="Espace réservé du texte 15">
            <a:extLst>
              <a:ext uri="{FF2B5EF4-FFF2-40B4-BE49-F238E27FC236}">
                <a16:creationId xmlns:a16="http://schemas.microsoft.com/office/drawing/2014/main" id="{227745AB-F0A1-4D69-B3E7-1E05EC5A83C9}"/>
              </a:ext>
            </a:extLst>
          </p:cNvPr>
          <p:cNvSpPr>
            <a:spLocks noGrp="1"/>
          </p:cNvSpPr>
          <p:nvPr>
            <p:ph type="body" sz="quarter" idx="43" hasCustomPrompt="1"/>
          </p:nvPr>
        </p:nvSpPr>
        <p:spPr>
          <a:xfrm>
            <a:off x="9371508" y="2325820"/>
            <a:ext cx="1337117" cy="320381"/>
          </a:xfrm>
        </p:spPr>
        <p:txBody>
          <a:bodyPr lIns="0" rtlCol="0" anchor="ctr">
            <a:noAutofit/>
          </a:bodyPr>
          <a:lstStyle>
            <a:lvl1pPr marL="0" indent="0" algn="ctr">
              <a:buNone/>
              <a:defRPr lang="en-US" sz="1200" kern="1200" cap="all" baseline="0" dirty="0">
                <a:solidFill>
                  <a:schemeClr val="accent1"/>
                </a:solidFill>
                <a:latin typeface="+mj-lt"/>
                <a:ea typeface="+mj-ea"/>
                <a:cs typeface="+mj-cs"/>
              </a:defRPr>
            </a:lvl1pPr>
          </a:lstStyle>
          <a:p>
            <a:pPr lvl="0" rtl="0"/>
            <a:r>
              <a:rPr lang="fr-FR" noProof="0"/>
              <a:t>nom</a:t>
            </a:r>
          </a:p>
        </p:txBody>
      </p:sp>
      <p:sp>
        <p:nvSpPr>
          <p:cNvPr id="72" name="Espace réservé du texte 18">
            <a:extLst>
              <a:ext uri="{FF2B5EF4-FFF2-40B4-BE49-F238E27FC236}">
                <a16:creationId xmlns:a16="http://schemas.microsoft.com/office/drawing/2014/main" id="{FA1D1660-FDA5-41B8-9EE3-ADA0E15F0CD7}"/>
              </a:ext>
            </a:extLst>
          </p:cNvPr>
          <p:cNvSpPr>
            <a:spLocks noGrp="1"/>
          </p:cNvSpPr>
          <p:nvPr>
            <p:ph type="body" sz="quarter" idx="44" hasCustomPrompt="1"/>
          </p:nvPr>
        </p:nvSpPr>
        <p:spPr>
          <a:xfrm>
            <a:off x="9371513" y="2586626"/>
            <a:ext cx="1336813" cy="361598"/>
          </a:xfrm>
        </p:spPr>
        <p:txBody>
          <a:bodyPr lIns="0" rtlCol="0">
            <a:normAutofit/>
          </a:bodyPr>
          <a:lstStyle>
            <a:lvl1pPr marL="0" indent="0" algn="ctr">
              <a:lnSpc>
                <a:spcPct val="150000"/>
              </a:lnSpc>
              <a:buFont typeface="Arial" panose="020B0604020202020204" pitchFamily="34" charset="0"/>
              <a:buNone/>
              <a:defRPr sz="900">
                <a:solidFill>
                  <a:schemeClr val="tx1"/>
                </a:solidFill>
              </a:defRPr>
            </a:lvl1pPr>
          </a:lstStyle>
          <a:p>
            <a:pPr lvl="0" rtl="0"/>
            <a:r>
              <a:rPr lang="fr-FR" noProof="0"/>
              <a:t>Titre</a:t>
            </a:r>
          </a:p>
        </p:txBody>
      </p:sp>
      <p:sp>
        <p:nvSpPr>
          <p:cNvPr id="73" name="Espace réservé du texte 15">
            <a:extLst>
              <a:ext uri="{FF2B5EF4-FFF2-40B4-BE49-F238E27FC236}">
                <a16:creationId xmlns:a16="http://schemas.microsoft.com/office/drawing/2014/main" id="{40B672B5-5EF2-428E-8952-03BB5F47FB44}"/>
              </a:ext>
            </a:extLst>
          </p:cNvPr>
          <p:cNvSpPr>
            <a:spLocks noGrp="1"/>
          </p:cNvSpPr>
          <p:nvPr>
            <p:ph type="body" sz="quarter" idx="45" hasCustomPrompt="1"/>
          </p:nvPr>
        </p:nvSpPr>
        <p:spPr>
          <a:xfrm>
            <a:off x="1483375" y="4507480"/>
            <a:ext cx="1337117" cy="320381"/>
          </a:xfrm>
        </p:spPr>
        <p:txBody>
          <a:bodyPr lIns="0" rtlCol="0" anchor="ctr">
            <a:noAutofit/>
          </a:bodyPr>
          <a:lstStyle>
            <a:lvl1pPr marL="0" indent="0" algn="ctr">
              <a:buNone/>
              <a:defRPr lang="en-US" sz="1200" kern="1200" cap="all" baseline="0" dirty="0">
                <a:solidFill>
                  <a:schemeClr val="accent1"/>
                </a:solidFill>
                <a:latin typeface="+mj-lt"/>
                <a:ea typeface="+mj-ea"/>
                <a:cs typeface="+mj-cs"/>
              </a:defRPr>
            </a:lvl1pPr>
          </a:lstStyle>
          <a:p>
            <a:pPr lvl="0" rtl="0"/>
            <a:r>
              <a:rPr lang="fr-FR" noProof="0"/>
              <a:t>nom</a:t>
            </a:r>
          </a:p>
        </p:txBody>
      </p:sp>
      <p:sp>
        <p:nvSpPr>
          <p:cNvPr id="74" name="Espace réservé du texte 18">
            <a:extLst>
              <a:ext uri="{FF2B5EF4-FFF2-40B4-BE49-F238E27FC236}">
                <a16:creationId xmlns:a16="http://schemas.microsoft.com/office/drawing/2014/main" id="{AAB3392A-4B63-483C-B97B-A962BA72959A}"/>
              </a:ext>
            </a:extLst>
          </p:cNvPr>
          <p:cNvSpPr>
            <a:spLocks noGrp="1"/>
          </p:cNvSpPr>
          <p:nvPr>
            <p:ph type="body" sz="quarter" idx="46" hasCustomPrompt="1"/>
          </p:nvPr>
        </p:nvSpPr>
        <p:spPr>
          <a:xfrm>
            <a:off x="1483380" y="4768286"/>
            <a:ext cx="1336813" cy="361598"/>
          </a:xfrm>
        </p:spPr>
        <p:txBody>
          <a:bodyPr lIns="0" rtlCol="0">
            <a:normAutofit/>
          </a:bodyPr>
          <a:lstStyle>
            <a:lvl1pPr marL="0" indent="0" algn="ctr">
              <a:lnSpc>
                <a:spcPct val="150000"/>
              </a:lnSpc>
              <a:buFont typeface="Arial" panose="020B0604020202020204" pitchFamily="34" charset="0"/>
              <a:buNone/>
              <a:defRPr sz="900">
                <a:solidFill>
                  <a:schemeClr val="tx1"/>
                </a:solidFill>
              </a:defRPr>
            </a:lvl1pPr>
          </a:lstStyle>
          <a:p>
            <a:pPr lvl="0" rtl="0"/>
            <a:r>
              <a:rPr lang="fr-FR" noProof="0"/>
              <a:t>Titre</a:t>
            </a:r>
          </a:p>
        </p:txBody>
      </p:sp>
      <p:sp>
        <p:nvSpPr>
          <p:cNvPr id="75" name="Espace réservé du texte 15">
            <a:extLst>
              <a:ext uri="{FF2B5EF4-FFF2-40B4-BE49-F238E27FC236}">
                <a16:creationId xmlns:a16="http://schemas.microsoft.com/office/drawing/2014/main" id="{52F154E0-81D0-4ED7-81F5-F2A41F6EE2EA}"/>
              </a:ext>
            </a:extLst>
          </p:cNvPr>
          <p:cNvSpPr>
            <a:spLocks noGrp="1"/>
          </p:cNvSpPr>
          <p:nvPr>
            <p:ph type="body" sz="quarter" idx="47" hasCustomPrompt="1"/>
          </p:nvPr>
        </p:nvSpPr>
        <p:spPr>
          <a:xfrm>
            <a:off x="4457493" y="4507480"/>
            <a:ext cx="1337117" cy="320381"/>
          </a:xfrm>
        </p:spPr>
        <p:txBody>
          <a:bodyPr lIns="0" rtlCol="0" anchor="ctr">
            <a:noAutofit/>
          </a:bodyPr>
          <a:lstStyle>
            <a:lvl1pPr marL="0" indent="0" algn="ctr">
              <a:buNone/>
              <a:defRPr lang="en-US" sz="1200" kern="1200" cap="all" baseline="0" dirty="0">
                <a:solidFill>
                  <a:schemeClr val="accent1"/>
                </a:solidFill>
                <a:latin typeface="+mj-lt"/>
                <a:ea typeface="+mj-ea"/>
                <a:cs typeface="+mj-cs"/>
              </a:defRPr>
            </a:lvl1pPr>
          </a:lstStyle>
          <a:p>
            <a:pPr lvl="0" rtl="0"/>
            <a:r>
              <a:rPr lang="fr-FR" noProof="0"/>
              <a:t>nom</a:t>
            </a:r>
          </a:p>
        </p:txBody>
      </p:sp>
      <p:sp>
        <p:nvSpPr>
          <p:cNvPr id="76" name="Espace réservé du texte 18">
            <a:extLst>
              <a:ext uri="{FF2B5EF4-FFF2-40B4-BE49-F238E27FC236}">
                <a16:creationId xmlns:a16="http://schemas.microsoft.com/office/drawing/2014/main" id="{D57D2666-5AA0-4552-8434-DE134549DA05}"/>
              </a:ext>
            </a:extLst>
          </p:cNvPr>
          <p:cNvSpPr>
            <a:spLocks noGrp="1"/>
          </p:cNvSpPr>
          <p:nvPr>
            <p:ph type="body" sz="quarter" idx="48" hasCustomPrompt="1"/>
          </p:nvPr>
        </p:nvSpPr>
        <p:spPr>
          <a:xfrm>
            <a:off x="4457498" y="4768286"/>
            <a:ext cx="1336813" cy="361598"/>
          </a:xfrm>
        </p:spPr>
        <p:txBody>
          <a:bodyPr lIns="0" rtlCol="0">
            <a:normAutofit/>
          </a:bodyPr>
          <a:lstStyle>
            <a:lvl1pPr marL="0" indent="0" algn="ctr">
              <a:lnSpc>
                <a:spcPct val="150000"/>
              </a:lnSpc>
              <a:buFont typeface="Arial" panose="020B0604020202020204" pitchFamily="34" charset="0"/>
              <a:buNone/>
              <a:defRPr sz="900">
                <a:solidFill>
                  <a:schemeClr val="tx1"/>
                </a:solidFill>
              </a:defRPr>
            </a:lvl1pPr>
          </a:lstStyle>
          <a:p>
            <a:pPr lvl="0" rtl="0"/>
            <a:r>
              <a:rPr lang="fr-FR" noProof="0"/>
              <a:t>Titre</a:t>
            </a:r>
          </a:p>
        </p:txBody>
      </p:sp>
      <p:sp>
        <p:nvSpPr>
          <p:cNvPr id="77" name="Espace réservé du texte 15">
            <a:extLst>
              <a:ext uri="{FF2B5EF4-FFF2-40B4-BE49-F238E27FC236}">
                <a16:creationId xmlns:a16="http://schemas.microsoft.com/office/drawing/2014/main" id="{7E6E0780-44C2-48C7-99F2-E711D9BFA855}"/>
              </a:ext>
            </a:extLst>
          </p:cNvPr>
          <p:cNvSpPr>
            <a:spLocks noGrp="1"/>
          </p:cNvSpPr>
          <p:nvPr>
            <p:ph type="body" sz="quarter" idx="49" hasCustomPrompt="1"/>
          </p:nvPr>
        </p:nvSpPr>
        <p:spPr>
          <a:xfrm>
            <a:off x="7416963" y="4502202"/>
            <a:ext cx="1337117" cy="320381"/>
          </a:xfrm>
        </p:spPr>
        <p:txBody>
          <a:bodyPr lIns="0" rtlCol="0" anchor="ctr">
            <a:noAutofit/>
          </a:bodyPr>
          <a:lstStyle>
            <a:lvl1pPr marL="0" indent="0" algn="ctr">
              <a:buNone/>
              <a:defRPr lang="en-US" sz="1200" kern="1200" cap="all" baseline="0" dirty="0">
                <a:solidFill>
                  <a:schemeClr val="accent1"/>
                </a:solidFill>
                <a:latin typeface="+mj-lt"/>
                <a:ea typeface="+mj-ea"/>
                <a:cs typeface="+mj-cs"/>
              </a:defRPr>
            </a:lvl1pPr>
          </a:lstStyle>
          <a:p>
            <a:pPr lvl="0" rtl="0"/>
            <a:r>
              <a:rPr lang="fr-FR" noProof="0"/>
              <a:t>nom</a:t>
            </a:r>
          </a:p>
        </p:txBody>
      </p:sp>
      <p:sp>
        <p:nvSpPr>
          <p:cNvPr id="78" name="Espace réservé du texte 18">
            <a:extLst>
              <a:ext uri="{FF2B5EF4-FFF2-40B4-BE49-F238E27FC236}">
                <a16:creationId xmlns:a16="http://schemas.microsoft.com/office/drawing/2014/main" id="{41A5DBDC-E19D-4B74-863C-D63A78E49380}"/>
              </a:ext>
            </a:extLst>
          </p:cNvPr>
          <p:cNvSpPr>
            <a:spLocks noGrp="1"/>
          </p:cNvSpPr>
          <p:nvPr>
            <p:ph type="body" sz="quarter" idx="50" hasCustomPrompt="1"/>
          </p:nvPr>
        </p:nvSpPr>
        <p:spPr>
          <a:xfrm>
            <a:off x="7416968" y="4763008"/>
            <a:ext cx="1336813" cy="361598"/>
          </a:xfrm>
        </p:spPr>
        <p:txBody>
          <a:bodyPr lIns="0" rtlCol="0">
            <a:normAutofit/>
          </a:bodyPr>
          <a:lstStyle>
            <a:lvl1pPr marL="0" indent="0" algn="ctr">
              <a:lnSpc>
                <a:spcPct val="150000"/>
              </a:lnSpc>
              <a:buFont typeface="Arial" panose="020B0604020202020204" pitchFamily="34" charset="0"/>
              <a:buNone/>
              <a:defRPr sz="900">
                <a:solidFill>
                  <a:schemeClr val="tx1"/>
                </a:solidFill>
              </a:defRPr>
            </a:lvl1pPr>
          </a:lstStyle>
          <a:p>
            <a:pPr lvl="0" rtl="0"/>
            <a:r>
              <a:rPr lang="fr-FR" noProof="0"/>
              <a:t>Titre</a:t>
            </a:r>
          </a:p>
        </p:txBody>
      </p:sp>
      <p:sp>
        <p:nvSpPr>
          <p:cNvPr id="79" name="Espace réservé du texte 15">
            <a:extLst>
              <a:ext uri="{FF2B5EF4-FFF2-40B4-BE49-F238E27FC236}">
                <a16:creationId xmlns:a16="http://schemas.microsoft.com/office/drawing/2014/main" id="{EEFB1377-2783-49F1-A131-38F4B63B90C4}"/>
              </a:ext>
            </a:extLst>
          </p:cNvPr>
          <p:cNvSpPr>
            <a:spLocks noGrp="1"/>
          </p:cNvSpPr>
          <p:nvPr>
            <p:ph type="body" sz="quarter" idx="51" hasCustomPrompt="1"/>
          </p:nvPr>
        </p:nvSpPr>
        <p:spPr>
          <a:xfrm>
            <a:off x="10376433" y="4527297"/>
            <a:ext cx="1799279" cy="320381"/>
          </a:xfrm>
        </p:spPr>
        <p:txBody>
          <a:bodyPr lIns="0" rtlCol="0" anchor="ctr">
            <a:noAutofit/>
          </a:bodyPr>
          <a:lstStyle>
            <a:lvl1pPr marL="0" indent="0" algn="ctr">
              <a:buNone/>
              <a:defRPr lang="en-US" sz="1200" kern="1200" cap="all" baseline="0" dirty="0">
                <a:solidFill>
                  <a:schemeClr val="accent1"/>
                </a:solidFill>
                <a:latin typeface="+mj-lt"/>
                <a:ea typeface="+mj-ea"/>
                <a:cs typeface="+mj-cs"/>
              </a:defRPr>
            </a:lvl1pPr>
          </a:lstStyle>
          <a:p>
            <a:pPr lvl="0" rtl="0"/>
            <a:r>
              <a:rPr lang="fr-FR" noProof="0"/>
              <a:t>nom</a:t>
            </a:r>
          </a:p>
        </p:txBody>
      </p:sp>
      <p:sp>
        <p:nvSpPr>
          <p:cNvPr id="80" name="Espace réservé du texte 18">
            <a:extLst>
              <a:ext uri="{FF2B5EF4-FFF2-40B4-BE49-F238E27FC236}">
                <a16:creationId xmlns:a16="http://schemas.microsoft.com/office/drawing/2014/main" id="{C188F315-95C8-490A-AB31-6B6D7A7A5357}"/>
              </a:ext>
            </a:extLst>
          </p:cNvPr>
          <p:cNvSpPr>
            <a:spLocks noGrp="1"/>
          </p:cNvSpPr>
          <p:nvPr>
            <p:ph type="body" sz="quarter" idx="52" hasCustomPrompt="1"/>
          </p:nvPr>
        </p:nvSpPr>
        <p:spPr>
          <a:xfrm>
            <a:off x="10376438" y="4788103"/>
            <a:ext cx="1798870" cy="361598"/>
          </a:xfrm>
        </p:spPr>
        <p:txBody>
          <a:bodyPr lIns="0" rtlCol="0">
            <a:normAutofit/>
          </a:bodyPr>
          <a:lstStyle>
            <a:lvl1pPr marL="0" indent="0" algn="ctr">
              <a:lnSpc>
                <a:spcPct val="150000"/>
              </a:lnSpc>
              <a:buFont typeface="Arial" panose="020B0604020202020204" pitchFamily="34" charset="0"/>
              <a:buNone/>
              <a:defRPr sz="900">
                <a:solidFill>
                  <a:schemeClr val="tx1"/>
                </a:solidFill>
              </a:defRPr>
            </a:lvl1pPr>
          </a:lstStyle>
          <a:p>
            <a:pPr lvl="0" rtl="0"/>
            <a:r>
              <a:rPr lang="fr-FR" noProof="0"/>
              <a:t>Titre</a:t>
            </a:r>
          </a:p>
        </p:txBody>
      </p:sp>
    </p:spTree>
    <p:extLst>
      <p:ext uri="{BB962C8B-B14F-4D97-AF65-F5344CB8AC3E}">
        <p14:creationId xmlns:p14="http://schemas.microsoft.com/office/powerpoint/2010/main" val="10519082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nne Contenu 4 avec icône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sp>
        <p:nvSpPr>
          <p:cNvPr id="3" name="Espace réservé de la date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p>
            <a:pPr rtl="0"/>
            <a:endParaRPr lang="fr-FR" noProof="0"/>
          </a:p>
        </p:txBody>
      </p:sp>
      <p:sp>
        <p:nvSpPr>
          <p:cNvPr id="4" name="Espace réservé du pied de page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fr-FR" noProof="0"/>
              <a:t>Pitch deck</a:t>
            </a:r>
          </a:p>
        </p:txBody>
      </p:sp>
      <p:sp>
        <p:nvSpPr>
          <p:cNvPr id="5" name="Espace réservé du numéro de diapositive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p>
            <a:pPr rtl="0"/>
            <a:fld id="{B5CEABB6-07DC-46E8-9B57-56EC44A396E5}" type="slidenum">
              <a:rPr lang="fr-FR" noProof="0" smtClean="0"/>
              <a:t>‹N°›</a:t>
            </a:fld>
            <a:endParaRPr lang="fr-FR" noProof="0"/>
          </a:p>
        </p:txBody>
      </p:sp>
      <p:cxnSp>
        <p:nvCxnSpPr>
          <p:cNvPr id="7" name="Connecteur droit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Espace réservé du texte 2">
            <a:extLst>
              <a:ext uri="{FF2B5EF4-FFF2-40B4-BE49-F238E27FC236}">
                <a16:creationId xmlns:a16="http://schemas.microsoft.com/office/drawing/2014/main" id="{3135F811-46C6-4574-99D7-6B90FE873BDF}"/>
              </a:ext>
            </a:extLst>
          </p:cNvPr>
          <p:cNvSpPr>
            <a:spLocks noGrp="1"/>
          </p:cNvSpPr>
          <p:nvPr>
            <p:ph type="body" idx="1" hasCustomPrompt="1"/>
          </p:nvPr>
        </p:nvSpPr>
        <p:spPr>
          <a:xfrm>
            <a:off x="838200" y="3788813"/>
            <a:ext cx="2330726" cy="804859"/>
          </a:xfrm>
        </p:spPr>
        <p:txBody>
          <a:bodyPr lIns="0" rIns="0" rtlCol="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a:t>
            </a:r>
          </a:p>
        </p:txBody>
      </p:sp>
      <p:sp>
        <p:nvSpPr>
          <p:cNvPr id="21" name="Espace réservé du contenu 3">
            <a:extLst>
              <a:ext uri="{FF2B5EF4-FFF2-40B4-BE49-F238E27FC236}">
                <a16:creationId xmlns:a16="http://schemas.microsoft.com/office/drawing/2014/main" id="{AB03F056-6BD3-4D1E-B794-6796E05CC4CF}"/>
              </a:ext>
            </a:extLst>
          </p:cNvPr>
          <p:cNvSpPr>
            <a:spLocks noGrp="1"/>
          </p:cNvSpPr>
          <p:nvPr>
            <p:ph sz="half" idx="2" hasCustomPrompt="1"/>
          </p:nvPr>
        </p:nvSpPr>
        <p:spPr>
          <a:xfrm>
            <a:off x="838200" y="5120722"/>
            <a:ext cx="2330726" cy="853167"/>
          </a:xfrm>
        </p:spPr>
        <p:txBody>
          <a:bodyPr lIns="0" rIns="0" rtlCol="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fr-FR" noProof="0"/>
              <a:t>Modifiez les styles du texte</a:t>
            </a:r>
          </a:p>
        </p:txBody>
      </p:sp>
      <p:sp>
        <p:nvSpPr>
          <p:cNvPr id="22" name="Espace réservé du texte 4">
            <a:extLst>
              <a:ext uri="{FF2B5EF4-FFF2-40B4-BE49-F238E27FC236}">
                <a16:creationId xmlns:a16="http://schemas.microsoft.com/office/drawing/2014/main" id="{DD442E15-02E7-470A-B455-1641DC03E513}"/>
              </a:ext>
            </a:extLst>
          </p:cNvPr>
          <p:cNvSpPr>
            <a:spLocks noGrp="1"/>
          </p:cNvSpPr>
          <p:nvPr>
            <p:ph type="body" sz="quarter" idx="3" hasCustomPrompt="1"/>
          </p:nvPr>
        </p:nvSpPr>
        <p:spPr>
          <a:xfrm>
            <a:off x="3562665" y="3788813"/>
            <a:ext cx="2342205" cy="804859"/>
          </a:xfrm>
        </p:spPr>
        <p:txBody>
          <a:bodyPr lIns="0" rIns="0" rtlCol="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a:t>
            </a:r>
          </a:p>
        </p:txBody>
      </p:sp>
      <p:sp>
        <p:nvSpPr>
          <p:cNvPr id="23" name="Espace réservé du contenu 5">
            <a:extLst>
              <a:ext uri="{FF2B5EF4-FFF2-40B4-BE49-F238E27FC236}">
                <a16:creationId xmlns:a16="http://schemas.microsoft.com/office/drawing/2014/main" id="{7AB804A3-DDE8-4F7C-AA96-94BD898660F1}"/>
              </a:ext>
            </a:extLst>
          </p:cNvPr>
          <p:cNvSpPr>
            <a:spLocks noGrp="1"/>
          </p:cNvSpPr>
          <p:nvPr>
            <p:ph sz="quarter" idx="4" hasCustomPrompt="1"/>
          </p:nvPr>
        </p:nvSpPr>
        <p:spPr>
          <a:xfrm>
            <a:off x="3562665" y="5120722"/>
            <a:ext cx="2342205" cy="853167"/>
          </a:xfrm>
        </p:spPr>
        <p:txBody>
          <a:bodyPr lIns="0" rIns="0" rtlCol="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fr-FR" noProof="0"/>
              <a:t>Modifiez les styles du texte</a:t>
            </a:r>
          </a:p>
        </p:txBody>
      </p:sp>
      <p:sp>
        <p:nvSpPr>
          <p:cNvPr id="24" name="Espace réservé du texte 2">
            <a:extLst>
              <a:ext uri="{FF2B5EF4-FFF2-40B4-BE49-F238E27FC236}">
                <a16:creationId xmlns:a16="http://schemas.microsoft.com/office/drawing/2014/main" id="{41D76E21-775F-4F86-8F17-E8258055D6DE}"/>
              </a:ext>
            </a:extLst>
          </p:cNvPr>
          <p:cNvSpPr>
            <a:spLocks noGrp="1"/>
          </p:cNvSpPr>
          <p:nvPr>
            <p:ph type="body" idx="13" hasCustomPrompt="1"/>
          </p:nvPr>
        </p:nvSpPr>
        <p:spPr>
          <a:xfrm>
            <a:off x="6298609" y="3788813"/>
            <a:ext cx="2330726" cy="804859"/>
          </a:xfrm>
        </p:spPr>
        <p:txBody>
          <a:bodyPr lIns="0" rIns="0" rtlCol="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a:t>
            </a:r>
          </a:p>
        </p:txBody>
      </p:sp>
      <p:sp>
        <p:nvSpPr>
          <p:cNvPr id="25" name="Espace réservé du contenu 3">
            <a:extLst>
              <a:ext uri="{FF2B5EF4-FFF2-40B4-BE49-F238E27FC236}">
                <a16:creationId xmlns:a16="http://schemas.microsoft.com/office/drawing/2014/main" id="{290EB005-534F-4E5E-81D4-3795AF32C8FB}"/>
              </a:ext>
            </a:extLst>
          </p:cNvPr>
          <p:cNvSpPr>
            <a:spLocks noGrp="1"/>
          </p:cNvSpPr>
          <p:nvPr>
            <p:ph sz="half" idx="14" hasCustomPrompt="1"/>
          </p:nvPr>
        </p:nvSpPr>
        <p:spPr>
          <a:xfrm>
            <a:off x="6298609" y="5120722"/>
            <a:ext cx="2330726" cy="853167"/>
          </a:xfrm>
        </p:spPr>
        <p:txBody>
          <a:bodyPr lIns="0" rIns="0" rtlCol="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fr-FR" noProof="0"/>
              <a:t>Modifiez les styles du texte</a:t>
            </a:r>
          </a:p>
        </p:txBody>
      </p:sp>
      <p:sp>
        <p:nvSpPr>
          <p:cNvPr id="26" name="Espace réservé du texte 2">
            <a:extLst>
              <a:ext uri="{FF2B5EF4-FFF2-40B4-BE49-F238E27FC236}">
                <a16:creationId xmlns:a16="http://schemas.microsoft.com/office/drawing/2014/main" id="{4DDA664B-9E00-41E2-903A-87130EEDB2DF}"/>
              </a:ext>
            </a:extLst>
          </p:cNvPr>
          <p:cNvSpPr>
            <a:spLocks noGrp="1"/>
          </p:cNvSpPr>
          <p:nvPr>
            <p:ph type="body" idx="15" hasCustomPrompt="1"/>
          </p:nvPr>
        </p:nvSpPr>
        <p:spPr>
          <a:xfrm>
            <a:off x="9023074" y="3788457"/>
            <a:ext cx="2330726" cy="804859"/>
          </a:xfrm>
        </p:spPr>
        <p:txBody>
          <a:bodyPr lIns="0" rIns="0" rtlCol="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a:t>
            </a:r>
          </a:p>
        </p:txBody>
      </p:sp>
      <p:sp>
        <p:nvSpPr>
          <p:cNvPr id="27" name="Espace réservé du contenu 3">
            <a:extLst>
              <a:ext uri="{FF2B5EF4-FFF2-40B4-BE49-F238E27FC236}">
                <a16:creationId xmlns:a16="http://schemas.microsoft.com/office/drawing/2014/main" id="{F38183B6-48F8-4715-8596-BFC77AFE9243}"/>
              </a:ext>
            </a:extLst>
          </p:cNvPr>
          <p:cNvSpPr>
            <a:spLocks noGrp="1"/>
          </p:cNvSpPr>
          <p:nvPr>
            <p:ph sz="half" idx="16" hasCustomPrompt="1"/>
          </p:nvPr>
        </p:nvSpPr>
        <p:spPr>
          <a:xfrm>
            <a:off x="9023074" y="5120366"/>
            <a:ext cx="2330726" cy="853167"/>
          </a:xfrm>
        </p:spPr>
        <p:txBody>
          <a:bodyPr lIns="0" rIns="0" rtlCol="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rtl="0"/>
            <a:r>
              <a:rPr lang="fr-FR" noProof="0"/>
              <a:t>Modifiez les styles du texte</a:t>
            </a:r>
          </a:p>
        </p:txBody>
      </p:sp>
      <p:sp>
        <p:nvSpPr>
          <p:cNvPr id="28" name="Espace réservé du texte 2">
            <a:extLst>
              <a:ext uri="{FF2B5EF4-FFF2-40B4-BE49-F238E27FC236}">
                <a16:creationId xmlns:a16="http://schemas.microsoft.com/office/drawing/2014/main" id="{0C6D44CB-DAE7-40C8-B7B5-3AC0F92E224A}"/>
              </a:ext>
            </a:extLst>
          </p:cNvPr>
          <p:cNvSpPr>
            <a:spLocks noGrp="1"/>
          </p:cNvSpPr>
          <p:nvPr>
            <p:ph type="body" idx="17" hasCustomPrompt="1"/>
          </p:nvPr>
        </p:nvSpPr>
        <p:spPr>
          <a:xfrm>
            <a:off x="838200" y="4464810"/>
            <a:ext cx="2330726" cy="438505"/>
          </a:xfrm>
        </p:spPr>
        <p:txBody>
          <a:bodyPr lIns="0" rIns="0" rtlCol="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ICI POUR MODIFIER</a:t>
            </a:r>
          </a:p>
        </p:txBody>
      </p:sp>
      <p:sp>
        <p:nvSpPr>
          <p:cNvPr id="30" name="Espace réservé du texte 2">
            <a:extLst>
              <a:ext uri="{FF2B5EF4-FFF2-40B4-BE49-F238E27FC236}">
                <a16:creationId xmlns:a16="http://schemas.microsoft.com/office/drawing/2014/main" id="{D388CB94-B0AB-4513-9265-432FA36890D7}"/>
              </a:ext>
            </a:extLst>
          </p:cNvPr>
          <p:cNvSpPr>
            <a:spLocks noGrp="1"/>
          </p:cNvSpPr>
          <p:nvPr>
            <p:ph type="body" idx="19" hasCustomPrompt="1"/>
          </p:nvPr>
        </p:nvSpPr>
        <p:spPr>
          <a:xfrm>
            <a:off x="6298609" y="4464810"/>
            <a:ext cx="2330726" cy="438505"/>
          </a:xfrm>
        </p:spPr>
        <p:txBody>
          <a:bodyPr lIns="0" rIns="0" rtlCol="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ICI POUR MODIFIER</a:t>
            </a:r>
          </a:p>
        </p:txBody>
      </p:sp>
      <p:sp>
        <p:nvSpPr>
          <p:cNvPr id="35" name="Espace réservé du texte 2">
            <a:extLst>
              <a:ext uri="{FF2B5EF4-FFF2-40B4-BE49-F238E27FC236}">
                <a16:creationId xmlns:a16="http://schemas.microsoft.com/office/drawing/2014/main" id="{82DB4D40-3550-49E6-AF64-41E7E499F45D}"/>
              </a:ext>
            </a:extLst>
          </p:cNvPr>
          <p:cNvSpPr>
            <a:spLocks noGrp="1"/>
          </p:cNvSpPr>
          <p:nvPr>
            <p:ph type="body" idx="23" hasCustomPrompt="1"/>
          </p:nvPr>
        </p:nvSpPr>
        <p:spPr>
          <a:xfrm>
            <a:off x="9023074" y="4464454"/>
            <a:ext cx="2330726" cy="438505"/>
          </a:xfrm>
        </p:spPr>
        <p:txBody>
          <a:bodyPr lIns="0" rIns="0" rtlCol="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ICI POUR MODIFIER</a:t>
            </a:r>
          </a:p>
        </p:txBody>
      </p:sp>
      <p:sp>
        <p:nvSpPr>
          <p:cNvPr id="36" name="Espace réservé du texte 2">
            <a:extLst>
              <a:ext uri="{FF2B5EF4-FFF2-40B4-BE49-F238E27FC236}">
                <a16:creationId xmlns:a16="http://schemas.microsoft.com/office/drawing/2014/main" id="{F6056747-20EC-4D2B-8AD5-79902BC51847}"/>
              </a:ext>
            </a:extLst>
          </p:cNvPr>
          <p:cNvSpPr>
            <a:spLocks noGrp="1"/>
          </p:cNvSpPr>
          <p:nvPr>
            <p:ph type="body" idx="24" hasCustomPrompt="1"/>
          </p:nvPr>
        </p:nvSpPr>
        <p:spPr>
          <a:xfrm>
            <a:off x="3568700" y="4464453"/>
            <a:ext cx="2330726" cy="438505"/>
          </a:xfrm>
        </p:spPr>
        <p:txBody>
          <a:bodyPr lIns="0" rIns="0" rtlCol="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ICI POUR MODIFIER</a:t>
            </a:r>
          </a:p>
        </p:txBody>
      </p:sp>
    </p:spTree>
    <p:extLst>
      <p:ext uri="{BB962C8B-B14F-4D97-AF65-F5344CB8AC3E}">
        <p14:creationId xmlns:p14="http://schemas.microsoft.com/office/powerpoint/2010/main" val="14180974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re et contenu avec la photo M">
    <p:spTree>
      <p:nvGrpSpPr>
        <p:cNvPr id="1" name=""/>
        <p:cNvGrpSpPr/>
        <p:nvPr/>
      </p:nvGrpSpPr>
      <p:grpSpPr>
        <a:xfrm>
          <a:off x="0" y="0"/>
          <a:ext cx="0" cy="0"/>
          <a:chOff x="0" y="0"/>
          <a:chExt cx="0" cy="0"/>
        </a:xfrm>
      </p:grpSpPr>
      <p:sp>
        <p:nvSpPr>
          <p:cNvPr id="17" name="Espace réservé d’image 16">
            <a:extLst>
              <a:ext uri="{FF2B5EF4-FFF2-40B4-BE49-F238E27FC236}">
                <a16:creationId xmlns:a16="http://schemas.microsoft.com/office/drawing/2014/main" id="{0E65E2A4-B306-4415-9D4B-9E9F98B043BB}"/>
              </a:ext>
            </a:extLst>
          </p:cNvPr>
          <p:cNvSpPr>
            <a:spLocks noGrp="1"/>
          </p:cNvSpPr>
          <p:nvPr>
            <p:ph type="pic" sz="quarter" idx="13"/>
          </p:nvPr>
        </p:nvSpPr>
        <p:spPr>
          <a:xfrm>
            <a:off x="0" y="0"/>
            <a:ext cx="6508046" cy="6858000"/>
          </a:xfrm>
          <a:custGeom>
            <a:avLst/>
            <a:gdLst>
              <a:gd name="connsiteX0" fmla="*/ 0 w 6508046"/>
              <a:gd name="connsiteY0" fmla="*/ 0 h 6858000"/>
              <a:gd name="connsiteX1" fmla="*/ 364331 w 6508046"/>
              <a:gd name="connsiteY1" fmla="*/ 0 h 6858000"/>
              <a:gd name="connsiteX2" fmla="*/ 1163270 w 6508046"/>
              <a:gd name="connsiteY2" fmla="*/ 2195274 h 6858000"/>
              <a:gd name="connsiteX3" fmla="*/ 1708696 w 6508046"/>
              <a:gd name="connsiteY3" fmla="*/ 4033986 h 6858000"/>
              <a:gd name="connsiteX4" fmla="*/ 1771025 w 6508046"/>
              <a:gd name="connsiteY4" fmla="*/ 4033986 h 6858000"/>
              <a:gd name="connsiteX5" fmla="*/ 2316450 w 6508046"/>
              <a:gd name="connsiteY5" fmla="*/ 2195274 h 6858000"/>
              <a:gd name="connsiteX6" fmla="*/ 3084403 w 6508046"/>
              <a:gd name="connsiteY6" fmla="*/ 0 h 6858000"/>
              <a:gd name="connsiteX7" fmla="*/ 6508046 w 6508046"/>
              <a:gd name="connsiteY7" fmla="*/ 0 h 6858000"/>
              <a:gd name="connsiteX8" fmla="*/ 6508046 w 6508046"/>
              <a:gd name="connsiteY8" fmla="*/ 6858000 h 6858000"/>
              <a:gd name="connsiteX9" fmla="*/ 4310896 w 6508046"/>
              <a:gd name="connsiteY9" fmla="*/ 6858000 h 6858000"/>
              <a:gd name="connsiteX10" fmla="*/ 4310896 w 6508046"/>
              <a:gd name="connsiteY10" fmla="*/ 4407962 h 6858000"/>
              <a:gd name="connsiteX11" fmla="*/ 4638169 w 6508046"/>
              <a:gd name="connsiteY11" fmla="*/ 683746 h 6858000"/>
              <a:gd name="connsiteX12" fmla="*/ 4575840 w 6508046"/>
              <a:gd name="connsiteY12" fmla="*/ 683746 h 6858000"/>
              <a:gd name="connsiteX13" fmla="*/ 3734395 w 6508046"/>
              <a:gd name="connsiteY13" fmla="*/ 3332738 h 6858000"/>
              <a:gd name="connsiteX14" fmla="*/ 2441823 w 6508046"/>
              <a:gd name="connsiteY14" fmla="*/ 6858000 h 6858000"/>
              <a:gd name="connsiteX15" fmla="*/ 914221 w 6508046"/>
              <a:gd name="connsiteY15" fmla="*/ 6858000 h 6858000"/>
              <a:gd name="connsiteX16" fmla="*/ 0 w 6508046"/>
              <a:gd name="connsiteY16" fmla="*/ 43361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08046" h="6858000">
                <a:moveTo>
                  <a:pt x="0" y="0"/>
                </a:moveTo>
                <a:lnTo>
                  <a:pt x="364331" y="0"/>
                </a:lnTo>
                <a:lnTo>
                  <a:pt x="1163270" y="2195274"/>
                </a:lnTo>
                <a:cubicBezTo>
                  <a:pt x="1350258" y="2787402"/>
                  <a:pt x="1521708" y="3395157"/>
                  <a:pt x="1708696" y="4033986"/>
                </a:cubicBezTo>
                <a:lnTo>
                  <a:pt x="1771025" y="4033986"/>
                </a:lnTo>
                <a:cubicBezTo>
                  <a:pt x="1958013" y="3395067"/>
                  <a:pt x="2113925" y="2787313"/>
                  <a:pt x="2316450" y="2195274"/>
                </a:cubicBezTo>
                <a:lnTo>
                  <a:pt x="3084403" y="0"/>
                </a:lnTo>
                <a:lnTo>
                  <a:pt x="6508046" y="0"/>
                </a:lnTo>
                <a:lnTo>
                  <a:pt x="6508046" y="6858000"/>
                </a:lnTo>
                <a:lnTo>
                  <a:pt x="4310896" y="6858000"/>
                </a:lnTo>
                <a:lnTo>
                  <a:pt x="4310896" y="4407962"/>
                </a:lnTo>
                <a:cubicBezTo>
                  <a:pt x="4310896" y="3410694"/>
                  <a:pt x="4513511" y="1681014"/>
                  <a:pt x="4638169" y="683746"/>
                </a:cubicBezTo>
                <a:lnTo>
                  <a:pt x="4575840" y="683746"/>
                </a:lnTo>
                <a:lnTo>
                  <a:pt x="3734395" y="3332738"/>
                </a:lnTo>
                <a:lnTo>
                  <a:pt x="2441823" y="6858000"/>
                </a:lnTo>
                <a:lnTo>
                  <a:pt x="914221" y="6858000"/>
                </a:lnTo>
                <a:lnTo>
                  <a:pt x="0" y="4336167"/>
                </a:lnTo>
                <a:close/>
              </a:path>
            </a:pathLst>
          </a:custGeom>
        </p:spPr>
        <p:txBody>
          <a:bodyPr wrap="square" rtlCol="0">
            <a:noAutofit/>
          </a:bodyPr>
          <a:lstStyle/>
          <a:p>
            <a:pPr rtl="0"/>
            <a:r>
              <a:rPr lang="fr-FR" noProof="0"/>
              <a:t>Cliquez sur l'icône pour ajouter une image</a:t>
            </a:r>
          </a:p>
        </p:txBody>
      </p:sp>
      <p:sp>
        <p:nvSpPr>
          <p:cNvPr id="3" name="Espace réservé du contenu 2">
            <a:extLst>
              <a:ext uri="{FF2B5EF4-FFF2-40B4-BE49-F238E27FC236}">
                <a16:creationId xmlns:a16="http://schemas.microsoft.com/office/drawing/2014/main" id="{D772EF9B-97B0-4909-B1C8-B680035F9DC5}"/>
              </a:ext>
            </a:extLst>
          </p:cNvPr>
          <p:cNvSpPr>
            <a:spLocks noGrp="1"/>
          </p:cNvSpPr>
          <p:nvPr>
            <p:ph idx="1" hasCustomPrompt="1"/>
          </p:nvPr>
        </p:nvSpPr>
        <p:spPr>
          <a:xfrm>
            <a:off x="7260771" y="4136571"/>
            <a:ext cx="3907972" cy="1883230"/>
          </a:xfrm>
        </p:spPr>
        <p:txBody>
          <a:bodyPr lIns="0" rtlCol="0">
            <a:normAutofit/>
          </a:bodyPr>
          <a:lstStyle>
            <a:lvl1pPr marL="0" indent="0">
              <a:lnSpc>
                <a:spcPct val="150000"/>
              </a:lnSpc>
              <a:buNone/>
              <a:defRPr sz="1200"/>
            </a:lvl1pPr>
          </a:lstStyle>
          <a:p>
            <a:pPr lvl="0" rtl="0"/>
            <a:r>
              <a:rPr lang="fr-FR" noProof="0"/>
              <a:t>Modifiez les styles du texte</a:t>
            </a:r>
          </a:p>
        </p:txBody>
      </p:sp>
      <p:sp>
        <p:nvSpPr>
          <p:cNvPr id="4" name="Espace réservé de la date 3">
            <a:extLst>
              <a:ext uri="{FF2B5EF4-FFF2-40B4-BE49-F238E27FC236}">
                <a16:creationId xmlns:a16="http://schemas.microsoft.com/office/drawing/2014/main" id="{241881D0-A955-463B-814E-4977DB443F87}"/>
              </a:ext>
            </a:extLst>
          </p:cNvPr>
          <p:cNvSpPr>
            <a:spLocks noGrp="1"/>
          </p:cNvSpPr>
          <p:nvPr>
            <p:ph type="dt" sz="half" idx="10"/>
          </p:nvPr>
        </p:nvSpPr>
        <p:spPr>
          <a:xfrm>
            <a:off x="838200" y="6356350"/>
            <a:ext cx="1643743" cy="365125"/>
          </a:xfrm>
        </p:spPr>
        <p:txBody>
          <a:bodyPr rtlCol="0"/>
          <a:lstStyle>
            <a:lvl1pPr algn="ctr">
              <a:defRPr>
                <a:solidFill>
                  <a:schemeClr val="tx1"/>
                </a:solidFill>
              </a:defRPr>
            </a:lvl1pPr>
          </a:lstStyle>
          <a:p>
            <a:pPr rtl="0"/>
            <a:endParaRPr lang="fr-FR" noProof="0"/>
          </a:p>
        </p:txBody>
      </p:sp>
      <p:sp>
        <p:nvSpPr>
          <p:cNvPr id="5" name="Espace réservé du pied de page 4">
            <a:extLst>
              <a:ext uri="{FF2B5EF4-FFF2-40B4-BE49-F238E27FC236}">
                <a16:creationId xmlns:a16="http://schemas.microsoft.com/office/drawing/2014/main" id="{660B6947-085B-4130-82A4-5D464A42F85F}"/>
              </a:ext>
            </a:extLst>
          </p:cNvPr>
          <p:cNvSpPr>
            <a:spLocks noGrp="1"/>
          </p:cNvSpPr>
          <p:nvPr>
            <p:ph type="ftr" sz="quarter" idx="11"/>
          </p:nvPr>
        </p:nvSpPr>
        <p:spPr>
          <a:xfrm>
            <a:off x="4332514" y="6356350"/>
            <a:ext cx="2175532" cy="365125"/>
          </a:xfrm>
        </p:spPr>
        <p:txBody>
          <a:bodyPr rtlCol="0"/>
          <a:lstStyle>
            <a:lvl1pPr>
              <a:defRPr>
                <a:solidFill>
                  <a:schemeClr val="tx1"/>
                </a:solidFill>
              </a:defRPr>
            </a:lvl1pPr>
          </a:lstStyle>
          <a:p>
            <a:pPr rtl="0"/>
            <a:r>
              <a:rPr lang="fr-FR" noProof="0"/>
              <a:t>Pitch deck</a:t>
            </a:r>
          </a:p>
        </p:txBody>
      </p:sp>
      <p:sp>
        <p:nvSpPr>
          <p:cNvPr id="6" name="Espace réservé du numéro de diapositive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rtlCol="0"/>
          <a:lstStyle/>
          <a:p>
            <a:pPr rtl="0"/>
            <a:fld id="{9FF96520-E4CE-4EAD-8ABF-1D2297D6B3AA}" type="slidenum">
              <a:rPr lang="fr-FR" noProof="0" smtClean="0"/>
              <a:t>‹N°›</a:t>
            </a:fld>
            <a:endParaRPr lang="fr-FR" noProof="0"/>
          </a:p>
        </p:txBody>
      </p:sp>
      <p:sp>
        <p:nvSpPr>
          <p:cNvPr id="8" name="Titre 1">
            <a:extLst>
              <a:ext uri="{FF2B5EF4-FFF2-40B4-BE49-F238E27FC236}">
                <a16:creationId xmlns:a16="http://schemas.microsoft.com/office/drawing/2014/main" id="{7CA22921-D059-426E-8623-0C4322D58F73}"/>
              </a:ext>
            </a:extLst>
          </p:cNvPr>
          <p:cNvSpPr>
            <a:spLocks noGrp="1"/>
          </p:cNvSpPr>
          <p:nvPr>
            <p:ph type="title" hasCustomPrompt="1"/>
          </p:nvPr>
        </p:nvSpPr>
        <p:spPr>
          <a:xfrm>
            <a:off x="7260771" y="3363686"/>
            <a:ext cx="3907972" cy="555171"/>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Cliquez pour modifier</a:t>
            </a:r>
          </a:p>
        </p:txBody>
      </p:sp>
      <p:cxnSp>
        <p:nvCxnSpPr>
          <p:cNvPr id="10" name="Connecteur droit 9">
            <a:extLst>
              <a:ext uri="{FF2B5EF4-FFF2-40B4-BE49-F238E27FC236}">
                <a16:creationId xmlns:a16="http://schemas.microsoft.com/office/drawing/2014/main" id="{178A5C12-53C3-4CC4-AA3B-D3292948C778}"/>
              </a:ext>
            </a:extLst>
          </p:cNvPr>
          <p:cNvCxnSpPr>
            <a:cxnSpLocks/>
          </p:cNvCxnSpPr>
          <p:nvPr userDrawn="1"/>
        </p:nvCxnSpPr>
        <p:spPr>
          <a:xfrm>
            <a:off x="7271657" y="0"/>
            <a:ext cx="0" cy="3124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3629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sp>
        <p:nvSpPr>
          <p:cNvPr id="46" name="Espace réservé d’image 45">
            <a:extLst>
              <a:ext uri="{FF2B5EF4-FFF2-40B4-BE49-F238E27FC236}">
                <a16:creationId xmlns:a16="http://schemas.microsoft.com/office/drawing/2014/main" id="{D230F83A-5E75-4047-ADC0-05151570D70A}"/>
              </a:ext>
            </a:extLst>
          </p:cNvPr>
          <p:cNvSpPr>
            <a:spLocks noGrp="1"/>
          </p:cNvSpPr>
          <p:nvPr>
            <p:ph type="pic" sz="quarter" idx="28"/>
          </p:nvPr>
        </p:nvSpPr>
        <p:spPr>
          <a:xfrm>
            <a:off x="6426578" y="0"/>
            <a:ext cx="5765422" cy="6858000"/>
          </a:xfrm>
          <a:custGeom>
            <a:avLst/>
            <a:gdLst>
              <a:gd name="connsiteX0" fmla="*/ 4105955 w 5765422"/>
              <a:gd name="connsiteY0" fmla="*/ 0 h 6858000"/>
              <a:gd name="connsiteX1" fmla="*/ 5765422 w 5765422"/>
              <a:gd name="connsiteY1" fmla="*/ 0 h 6858000"/>
              <a:gd name="connsiteX2" fmla="*/ 5765422 w 5765422"/>
              <a:gd name="connsiteY2" fmla="*/ 6858000 h 6858000"/>
              <a:gd name="connsiteX3" fmla="*/ 0 w 57654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765422" h="6858000">
                <a:moveTo>
                  <a:pt x="4105955" y="0"/>
                </a:moveTo>
                <a:lnTo>
                  <a:pt x="5765422" y="0"/>
                </a:lnTo>
                <a:lnTo>
                  <a:pt x="5765422" y="6858000"/>
                </a:lnTo>
                <a:lnTo>
                  <a:pt x="0" y="6858000"/>
                </a:lnTo>
                <a:close/>
              </a:path>
            </a:pathLst>
          </a:custGeom>
        </p:spPr>
        <p:txBody>
          <a:bodyPr wrap="square" rtlCol="0" anchor="ctr">
            <a:noAutofit/>
          </a:bodyPr>
          <a:lstStyle>
            <a:lvl1pPr marL="0" indent="0" algn="r">
              <a:buNone/>
              <a:defRPr/>
            </a:lvl1pPr>
          </a:lstStyle>
          <a:p>
            <a:pPr rtl="0"/>
            <a:r>
              <a:rPr lang="fr-FR" noProof="0"/>
              <a:t>Cliquez sur l'icône pour ajouter une image</a:t>
            </a:r>
          </a:p>
        </p:txBody>
      </p:sp>
      <p:sp>
        <p:nvSpPr>
          <p:cNvPr id="30" name="Espace réservé d’image 29">
            <a:extLst>
              <a:ext uri="{FF2B5EF4-FFF2-40B4-BE49-F238E27FC236}">
                <a16:creationId xmlns:a16="http://schemas.microsoft.com/office/drawing/2014/main" id="{96FD6FB9-CD68-47AB-A03D-06B72104AF11}"/>
              </a:ext>
            </a:extLst>
          </p:cNvPr>
          <p:cNvSpPr>
            <a:spLocks noGrp="1"/>
          </p:cNvSpPr>
          <p:nvPr>
            <p:ph type="pic" sz="quarter" idx="27"/>
          </p:nvPr>
        </p:nvSpPr>
        <p:spPr>
          <a:xfrm>
            <a:off x="-11657" y="-16298"/>
            <a:ext cx="5555640" cy="6874299"/>
          </a:xfrm>
          <a:custGeom>
            <a:avLst/>
            <a:gdLst>
              <a:gd name="connsiteX0" fmla="*/ 0 w 5555640"/>
              <a:gd name="connsiteY0" fmla="*/ 0 h 6874299"/>
              <a:gd name="connsiteX1" fmla="*/ 5555640 w 5555640"/>
              <a:gd name="connsiteY1" fmla="*/ 8960 h 6874299"/>
              <a:gd name="connsiteX2" fmla="*/ 1445237 w 5555640"/>
              <a:gd name="connsiteY2" fmla="*/ 6874299 h 6874299"/>
              <a:gd name="connsiteX3" fmla="*/ 0 w 5555640"/>
              <a:gd name="connsiteY3" fmla="*/ 6874299 h 6874299"/>
            </a:gdLst>
            <a:ahLst/>
            <a:cxnLst>
              <a:cxn ang="0">
                <a:pos x="connsiteX0" y="connsiteY0"/>
              </a:cxn>
              <a:cxn ang="0">
                <a:pos x="connsiteX1" y="connsiteY1"/>
              </a:cxn>
              <a:cxn ang="0">
                <a:pos x="connsiteX2" y="connsiteY2"/>
              </a:cxn>
              <a:cxn ang="0">
                <a:pos x="connsiteX3" y="connsiteY3"/>
              </a:cxn>
            </a:cxnLst>
            <a:rect l="l" t="t" r="r" b="b"/>
            <a:pathLst>
              <a:path w="5555640" h="6874299">
                <a:moveTo>
                  <a:pt x="0" y="0"/>
                </a:moveTo>
                <a:lnTo>
                  <a:pt x="5555640" y="8960"/>
                </a:lnTo>
                <a:lnTo>
                  <a:pt x="1445237" y="6874299"/>
                </a:lnTo>
                <a:lnTo>
                  <a:pt x="0" y="6874299"/>
                </a:lnTo>
                <a:close/>
              </a:path>
            </a:pathLst>
          </a:custGeom>
        </p:spPr>
        <p:txBody>
          <a:bodyPr wrap="square" rtlCol="0">
            <a:noAutofit/>
          </a:bodyPr>
          <a:lstStyle/>
          <a:p>
            <a:pPr rtl="0"/>
            <a:r>
              <a:rPr lang="fr-FR" noProof="0"/>
              <a:t>Cliquez sur l'icône pour ajouter une image</a:t>
            </a:r>
          </a:p>
        </p:txBody>
      </p:sp>
      <p:sp>
        <p:nvSpPr>
          <p:cNvPr id="17" name="Espace réservé du texte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61307" y="4277953"/>
            <a:ext cx="2310968" cy="470424"/>
          </a:xfrm>
        </p:spPr>
        <p:txBody>
          <a:bodyPr lIns="0" rtlCol="0">
            <a:normAutofit/>
          </a:bodyPr>
          <a:lstStyle>
            <a:lvl1pPr marL="0" indent="0" algn="l">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3" name="Espace réservé de la date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lvl1pPr>
              <a:defRPr>
                <a:solidFill>
                  <a:schemeClr val="tx1"/>
                </a:solidFill>
              </a:defRPr>
            </a:lvl1pPr>
          </a:lstStyle>
          <a:p>
            <a:pPr rtl="0"/>
            <a:endParaRPr lang="fr-FR" noProof="0"/>
          </a:p>
        </p:txBody>
      </p:sp>
      <p:sp>
        <p:nvSpPr>
          <p:cNvPr id="4" name="Espace réservé du pied de page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fr-FR" noProof="0"/>
              <a:t>Pitch deck</a:t>
            </a:r>
          </a:p>
        </p:txBody>
      </p:sp>
      <p:sp>
        <p:nvSpPr>
          <p:cNvPr id="5" name="Espace réservé du numéro de diapositive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lvl1pPr>
              <a:defRPr>
                <a:solidFill>
                  <a:schemeClr val="tx1"/>
                </a:solidFill>
              </a:defRPr>
            </a:lvl1pPr>
          </a:lstStyle>
          <a:p>
            <a:pPr rtl="0"/>
            <a:fld id="{B5CEABB6-07DC-46E8-9B57-56EC44A396E5}" type="slidenum">
              <a:rPr lang="fr-FR" noProof="0" smtClean="0"/>
              <a:pPr rtl="0"/>
              <a:t>‹N°›</a:t>
            </a:fld>
            <a:endParaRPr lang="fr-FR" noProof="0"/>
          </a:p>
        </p:txBody>
      </p:sp>
      <p:sp>
        <p:nvSpPr>
          <p:cNvPr id="21" name="Espace réservé du texte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156823" y="4752561"/>
            <a:ext cx="2310968" cy="470424"/>
          </a:xfrm>
        </p:spPr>
        <p:txBody>
          <a:bodyPr lIns="0" rtlCol="0">
            <a:normAutofit/>
          </a:bodyPr>
          <a:lstStyle>
            <a:lvl1pPr marL="0" indent="0" algn="l">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25" name="Espace réservé du texte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3869713" y="5217644"/>
            <a:ext cx="2310968" cy="470424"/>
          </a:xfrm>
        </p:spPr>
        <p:txBody>
          <a:bodyPr lIns="0" rtlCol="0">
            <a:normAutofit/>
          </a:bodyPr>
          <a:lstStyle>
            <a:lvl1pPr marL="0" indent="0" algn="l">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47" name="Espace réservé du texte 18">
            <a:extLst>
              <a:ext uri="{FF2B5EF4-FFF2-40B4-BE49-F238E27FC236}">
                <a16:creationId xmlns:a16="http://schemas.microsoft.com/office/drawing/2014/main" id="{AD14F11B-0FDD-41EF-8278-550F37093B15}"/>
              </a:ext>
            </a:extLst>
          </p:cNvPr>
          <p:cNvSpPr>
            <a:spLocks noGrp="1"/>
          </p:cNvSpPr>
          <p:nvPr>
            <p:ph type="body" sz="quarter" idx="29" hasCustomPrompt="1"/>
          </p:nvPr>
        </p:nvSpPr>
        <p:spPr>
          <a:xfrm>
            <a:off x="3580046" y="5673201"/>
            <a:ext cx="2310968" cy="470424"/>
          </a:xfrm>
        </p:spPr>
        <p:txBody>
          <a:bodyPr lIns="0" rtlCol="0">
            <a:normAutofit/>
          </a:bodyPr>
          <a:lstStyle>
            <a:lvl1pPr marL="0" indent="0" algn="l">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12" name="Titre 1">
            <a:extLst>
              <a:ext uri="{FF2B5EF4-FFF2-40B4-BE49-F238E27FC236}">
                <a16:creationId xmlns:a16="http://schemas.microsoft.com/office/drawing/2014/main" id="{9EB2270B-D707-4103-98F1-E697CEBA718E}"/>
              </a:ext>
            </a:extLst>
          </p:cNvPr>
          <p:cNvSpPr>
            <a:spLocks noGrp="1"/>
          </p:cNvSpPr>
          <p:nvPr>
            <p:ph type="title" hasCustomPrompt="1"/>
          </p:nvPr>
        </p:nvSpPr>
        <p:spPr>
          <a:xfrm>
            <a:off x="4898571" y="3363686"/>
            <a:ext cx="3907972" cy="555171"/>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Cliquez ici pour modifier</a:t>
            </a:r>
          </a:p>
        </p:txBody>
      </p:sp>
    </p:spTree>
    <p:extLst>
      <p:ext uri="{BB962C8B-B14F-4D97-AF65-F5344CB8AC3E}">
        <p14:creationId xmlns:p14="http://schemas.microsoft.com/office/powerpoint/2010/main" val="11242053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re et contenu avec la photo S">
    <p:spTree>
      <p:nvGrpSpPr>
        <p:cNvPr id="1" name=""/>
        <p:cNvGrpSpPr/>
        <p:nvPr/>
      </p:nvGrpSpPr>
      <p:grpSpPr>
        <a:xfrm>
          <a:off x="0" y="0"/>
          <a:ext cx="0" cy="0"/>
          <a:chOff x="0" y="0"/>
          <a:chExt cx="0" cy="0"/>
        </a:xfrm>
      </p:grpSpPr>
      <p:sp>
        <p:nvSpPr>
          <p:cNvPr id="11" name="Espace réservé d’image 10">
            <a:extLst>
              <a:ext uri="{FF2B5EF4-FFF2-40B4-BE49-F238E27FC236}">
                <a16:creationId xmlns:a16="http://schemas.microsoft.com/office/drawing/2014/main" id="{3583479E-F517-4F8A-9382-5B73D75104D3}"/>
              </a:ext>
            </a:extLst>
          </p:cNvPr>
          <p:cNvSpPr>
            <a:spLocks noGrp="1"/>
          </p:cNvSpPr>
          <p:nvPr>
            <p:ph type="pic" sz="quarter" idx="13"/>
          </p:nvPr>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close/>
              </a:path>
            </a:pathLst>
          </a:custGeom>
        </p:spPr>
        <p:txBody>
          <a:bodyPr wrap="square" rtlCol="0" anchor="ctr">
            <a:noAutofit/>
          </a:bodyPr>
          <a:lstStyle>
            <a:lvl1pPr marL="0" indent="0" algn="ctr">
              <a:buNone/>
              <a:defRPr/>
            </a:lvl1pPr>
          </a:lstStyle>
          <a:p>
            <a:pPr rtl="0"/>
            <a:r>
              <a:rPr lang="fr-FR" noProof="0"/>
              <a:t>Cliquez sur l'icône pour ajouter une image</a:t>
            </a:r>
          </a:p>
        </p:txBody>
      </p:sp>
      <p:sp>
        <p:nvSpPr>
          <p:cNvPr id="2" name="Titre 1">
            <a:extLst>
              <a:ext uri="{FF2B5EF4-FFF2-40B4-BE49-F238E27FC236}">
                <a16:creationId xmlns:a16="http://schemas.microsoft.com/office/drawing/2014/main" id="{983917A6-AC6D-490C-947C-C8BDB0A54B33}"/>
              </a:ext>
            </a:extLst>
          </p:cNvPr>
          <p:cNvSpPr>
            <a:spLocks noGrp="1"/>
          </p:cNvSpPr>
          <p:nvPr>
            <p:ph type="title" hasCustomPrompt="1"/>
          </p:nvPr>
        </p:nvSpPr>
        <p:spPr>
          <a:xfrm>
            <a:off x="1099456" y="3257550"/>
            <a:ext cx="4203247" cy="743744"/>
          </a:xfrm>
        </p:spPr>
        <p:txBody>
          <a:bodyPr lIns="0" rtlCol="0" anchor="t">
            <a:noAutofit/>
          </a:bodyPr>
          <a:lstStyle>
            <a:lvl1pPr>
              <a:defRPr sz="2800" cap="all" baseline="0">
                <a:solidFill>
                  <a:schemeClr val="accent1"/>
                </a:solidFill>
              </a:defRPr>
            </a:lvl1pPr>
          </a:lstStyle>
          <a:p>
            <a:pPr rtl="0"/>
            <a:r>
              <a:rPr lang="fr-FR" noProof="0"/>
              <a:t>Cliquez pour modifier</a:t>
            </a:r>
          </a:p>
        </p:txBody>
      </p:sp>
      <p:sp>
        <p:nvSpPr>
          <p:cNvPr id="3" name="Espace réservé du contenu 2">
            <a:extLst>
              <a:ext uri="{FF2B5EF4-FFF2-40B4-BE49-F238E27FC236}">
                <a16:creationId xmlns:a16="http://schemas.microsoft.com/office/drawing/2014/main" id="{D772EF9B-97B0-4909-B1C8-B680035F9DC5}"/>
              </a:ext>
            </a:extLst>
          </p:cNvPr>
          <p:cNvSpPr>
            <a:spLocks noGrp="1"/>
          </p:cNvSpPr>
          <p:nvPr>
            <p:ph idx="1" hasCustomPrompt="1"/>
          </p:nvPr>
        </p:nvSpPr>
        <p:spPr>
          <a:xfrm>
            <a:off x="1099456" y="4238625"/>
            <a:ext cx="4203247" cy="1800225"/>
          </a:xfrm>
        </p:spPr>
        <p:txBody>
          <a:bodyPr lIns="0" rtlCol="0">
            <a:normAutofit/>
          </a:bodyPr>
          <a:lstStyle>
            <a:lvl1pPr marL="0" indent="0">
              <a:lnSpc>
                <a:spcPct val="150000"/>
              </a:lnSpc>
              <a:buNone/>
              <a:defRPr sz="1200"/>
            </a:lvl1pPr>
          </a:lstStyle>
          <a:p>
            <a:pPr lvl="0" rtl="0"/>
            <a:r>
              <a:rPr lang="fr-FR" noProof="0"/>
              <a:t>Modifiez les styles du texte</a:t>
            </a:r>
          </a:p>
        </p:txBody>
      </p:sp>
      <p:sp>
        <p:nvSpPr>
          <p:cNvPr id="4" name="Espace réservé de la date 3">
            <a:extLst>
              <a:ext uri="{FF2B5EF4-FFF2-40B4-BE49-F238E27FC236}">
                <a16:creationId xmlns:a16="http://schemas.microsoft.com/office/drawing/2014/main" id="{241881D0-A955-463B-814E-4977DB443F87}"/>
              </a:ext>
            </a:extLst>
          </p:cNvPr>
          <p:cNvSpPr>
            <a:spLocks noGrp="1"/>
          </p:cNvSpPr>
          <p:nvPr>
            <p:ph type="dt" sz="half" idx="10"/>
          </p:nvPr>
        </p:nvSpPr>
        <p:spPr/>
        <p:txBody>
          <a:bodyPr rtlCol="0"/>
          <a:lstStyle/>
          <a:p>
            <a:pPr rtl="0"/>
            <a:endParaRPr lang="fr-FR" noProof="0"/>
          </a:p>
        </p:txBody>
      </p:sp>
      <p:sp>
        <p:nvSpPr>
          <p:cNvPr id="5" name="Espace réservé du pied de page 4">
            <a:extLst>
              <a:ext uri="{FF2B5EF4-FFF2-40B4-BE49-F238E27FC236}">
                <a16:creationId xmlns:a16="http://schemas.microsoft.com/office/drawing/2014/main" id="{660B6947-085B-4130-82A4-5D464A42F85F}"/>
              </a:ext>
            </a:extLst>
          </p:cNvPr>
          <p:cNvSpPr>
            <a:spLocks noGrp="1"/>
          </p:cNvSpPr>
          <p:nvPr>
            <p:ph type="ftr" sz="quarter" idx="11"/>
          </p:nvPr>
        </p:nvSpPr>
        <p:spPr/>
        <p:txBody>
          <a:bodyPr rtlCol="0"/>
          <a:lstStyle/>
          <a:p>
            <a:pPr rtl="0"/>
            <a:r>
              <a:rPr lang="fr-FR" noProof="0"/>
              <a:t>Pitch deck</a:t>
            </a:r>
          </a:p>
        </p:txBody>
      </p:sp>
      <p:sp>
        <p:nvSpPr>
          <p:cNvPr id="6" name="Espace réservé du numéro de diapositive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rtlCol="0"/>
          <a:lstStyle>
            <a:lvl1pPr>
              <a:defRPr>
                <a:solidFill>
                  <a:schemeClr val="tx1"/>
                </a:solidFill>
              </a:defRPr>
            </a:lvl1pPr>
          </a:lstStyle>
          <a:p>
            <a:pPr rtl="0"/>
            <a:fld id="{9FF96520-E4CE-4EAD-8ABF-1D2297D6B3AA}" type="slidenum">
              <a:rPr lang="fr-FR" noProof="0" smtClean="0"/>
              <a:pPr rtl="0"/>
              <a:t>‹N°›</a:t>
            </a:fld>
            <a:endParaRPr lang="fr-FR" noProof="0"/>
          </a:p>
        </p:txBody>
      </p:sp>
      <p:cxnSp>
        <p:nvCxnSpPr>
          <p:cNvPr id="31" name="Connecteur droit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78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x contenus">
    <p:spTree>
      <p:nvGrpSpPr>
        <p:cNvPr id="1" name=""/>
        <p:cNvGrpSpPr/>
        <p:nvPr/>
      </p:nvGrpSpPr>
      <p:grpSpPr>
        <a:xfrm>
          <a:off x="0" y="0"/>
          <a:ext cx="0" cy="0"/>
          <a:chOff x="0" y="0"/>
          <a:chExt cx="0" cy="0"/>
        </a:xfrm>
      </p:grpSpPr>
      <p:sp>
        <p:nvSpPr>
          <p:cNvPr id="15" name="Espace réservé du texte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34186" y="2903538"/>
            <a:ext cx="3104198" cy="345475"/>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17" name="Espace réservé du texte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34141" y="3249013"/>
            <a:ext cx="3103493" cy="866401"/>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31" name="Espace réservé du texte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641894" y="2903538"/>
            <a:ext cx="310419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fr-FR" noProof="0"/>
              <a:t>Cliquez pour ajouter un sous-titre</a:t>
            </a:r>
          </a:p>
        </p:txBody>
      </p:sp>
      <p:sp>
        <p:nvSpPr>
          <p:cNvPr id="32" name="Espace réservé du texte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642223" y="3249013"/>
            <a:ext cx="3103493" cy="866401"/>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33" name="Espace réservé du texte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8249601" y="2903538"/>
            <a:ext cx="310419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34" name="Espace réservé du texte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8250305" y="3249013"/>
            <a:ext cx="3103493" cy="866401"/>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2" name="Titr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sp>
        <p:nvSpPr>
          <p:cNvPr id="3" name="Espace réservé de la date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p>
            <a:pPr rtl="0"/>
            <a:endParaRPr lang="fr-FR" noProof="0"/>
          </a:p>
        </p:txBody>
      </p:sp>
      <p:sp>
        <p:nvSpPr>
          <p:cNvPr id="4" name="Espace réservé du pied de page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fr-FR" noProof="0"/>
              <a:t>Pitch deck</a:t>
            </a:r>
          </a:p>
        </p:txBody>
      </p:sp>
      <p:sp>
        <p:nvSpPr>
          <p:cNvPr id="5" name="Espace réservé du numéro de diapositive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p>
            <a:pPr rtl="0"/>
            <a:fld id="{B5CEABB6-07DC-46E8-9B57-56EC44A396E5}" type="slidenum">
              <a:rPr lang="fr-FR" noProof="0" smtClean="0"/>
              <a:t>‹N°›</a:t>
            </a:fld>
            <a:endParaRPr lang="fr-FR" noProof="0"/>
          </a:p>
        </p:txBody>
      </p:sp>
      <p:sp>
        <p:nvSpPr>
          <p:cNvPr id="12" name="Espace réservé du texte 15">
            <a:extLst>
              <a:ext uri="{FF2B5EF4-FFF2-40B4-BE49-F238E27FC236}">
                <a16:creationId xmlns:a16="http://schemas.microsoft.com/office/drawing/2014/main" id="{6CB12E29-CEAA-4595-B65C-5BE0B527CD43}"/>
              </a:ext>
            </a:extLst>
          </p:cNvPr>
          <p:cNvSpPr>
            <a:spLocks noGrp="1"/>
          </p:cNvSpPr>
          <p:nvPr>
            <p:ph type="body" sz="quarter" idx="23" hasCustomPrompt="1"/>
          </p:nvPr>
        </p:nvSpPr>
        <p:spPr>
          <a:xfrm>
            <a:off x="1033811" y="4551950"/>
            <a:ext cx="310419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13" name="Espace réservé du texte 18">
            <a:extLst>
              <a:ext uri="{FF2B5EF4-FFF2-40B4-BE49-F238E27FC236}">
                <a16:creationId xmlns:a16="http://schemas.microsoft.com/office/drawing/2014/main" id="{9A5A9E4A-8FA1-4B1A-86F3-162A0ED25FF5}"/>
              </a:ext>
            </a:extLst>
          </p:cNvPr>
          <p:cNvSpPr>
            <a:spLocks noGrp="1"/>
          </p:cNvSpPr>
          <p:nvPr>
            <p:ph type="body" sz="quarter" idx="24" hasCustomPrompt="1"/>
          </p:nvPr>
        </p:nvSpPr>
        <p:spPr>
          <a:xfrm>
            <a:off x="1033766" y="4897425"/>
            <a:ext cx="3103493" cy="866401"/>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14" name="Espace réservé du texte 15">
            <a:extLst>
              <a:ext uri="{FF2B5EF4-FFF2-40B4-BE49-F238E27FC236}">
                <a16:creationId xmlns:a16="http://schemas.microsoft.com/office/drawing/2014/main" id="{1656AF90-4012-4B9E-81A7-2796EE40AEAF}"/>
              </a:ext>
            </a:extLst>
          </p:cNvPr>
          <p:cNvSpPr>
            <a:spLocks noGrp="1"/>
          </p:cNvSpPr>
          <p:nvPr>
            <p:ph type="body" sz="quarter" idx="25" hasCustomPrompt="1"/>
          </p:nvPr>
        </p:nvSpPr>
        <p:spPr>
          <a:xfrm>
            <a:off x="4641519" y="4551950"/>
            <a:ext cx="310419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fr-FR" noProof="0"/>
              <a:t>Cliquez pour ajouter un sous-titre</a:t>
            </a:r>
          </a:p>
        </p:txBody>
      </p:sp>
      <p:sp>
        <p:nvSpPr>
          <p:cNvPr id="16" name="Espace réservé du texte 18">
            <a:extLst>
              <a:ext uri="{FF2B5EF4-FFF2-40B4-BE49-F238E27FC236}">
                <a16:creationId xmlns:a16="http://schemas.microsoft.com/office/drawing/2014/main" id="{E34BCA93-D058-4D61-BAE5-2671E1572376}"/>
              </a:ext>
            </a:extLst>
          </p:cNvPr>
          <p:cNvSpPr>
            <a:spLocks noGrp="1"/>
          </p:cNvSpPr>
          <p:nvPr>
            <p:ph type="body" sz="quarter" idx="26" hasCustomPrompt="1"/>
          </p:nvPr>
        </p:nvSpPr>
        <p:spPr>
          <a:xfrm>
            <a:off x="4641848" y="4897425"/>
            <a:ext cx="3103493" cy="866401"/>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18" name="Espace réservé du texte 15">
            <a:extLst>
              <a:ext uri="{FF2B5EF4-FFF2-40B4-BE49-F238E27FC236}">
                <a16:creationId xmlns:a16="http://schemas.microsoft.com/office/drawing/2014/main" id="{0BE8C5BE-9959-40C7-83C2-546EBFBC1414}"/>
              </a:ext>
            </a:extLst>
          </p:cNvPr>
          <p:cNvSpPr>
            <a:spLocks noGrp="1"/>
          </p:cNvSpPr>
          <p:nvPr>
            <p:ph type="body" sz="quarter" idx="27" hasCustomPrompt="1"/>
          </p:nvPr>
        </p:nvSpPr>
        <p:spPr>
          <a:xfrm>
            <a:off x="8249226" y="4551950"/>
            <a:ext cx="310419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19" name="Espace réservé du texte 18">
            <a:extLst>
              <a:ext uri="{FF2B5EF4-FFF2-40B4-BE49-F238E27FC236}">
                <a16:creationId xmlns:a16="http://schemas.microsoft.com/office/drawing/2014/main" id="{5FC20880-2D17-4854-A424-DED10A8A8D36}"/>
              </a:ext>
            </a:extLst>
          </p:cNvPr>
          <p:cNvSpPr>
            <a:spLocks noGrp="1"/>
          </p:cNvSpPr>
          <p:nvPr>
            <p:ph type="body" sz="quarter" idx="28" hasCustomPrompt="1"/>
          </p:nvPr>
        </p:nvSpPr>
        <p:spPr>
          <a:xfrm>
            <a:off x="8249930" y="4897425"/>
            <a:ext cx="3103493" cy="866401"/>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cxnSp>
        <p:nvCxnSpPr>
          <p:cNvPr id="7" name="Connecteur droit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003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lonne de contenu 1">
    <p:spTree>
      <p:nvGrpSpPr>
        <p:cNvPr id="1" name=""/>
        <p:cNvGrpSpPr/>
        <p:nvPr/>
      </p:nvGrpSpPr>
      <p:grpSpPr>
        <a:xfrm>
          <a:off x="0" y="0"/>
          <a:ext cx="0" cy="0"/>
          <a:chOff x="0" y="0"/>
          <a:chExt cx="0" cy="0"/>
        </a:xfrm>
      </p:grpSpPr>
      <p:sp>
        <p:nvSpPr>
          <p:cNvPr id="15" name="Espace réservé du texte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4450921" y="2145859"/>
            <a:ext cx="5042568" cy="345473"/>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17" name="Espace réservé du texte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50922" y="2491335"/>
            <a:ext cx="5041422"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2" name="Titre 1">
            <a:extLst>
              <a:ext uri="{FF2B5EF4-FFF2-40B4-BE49-F238E27FC236}">
                <a16:creationId xmlns:a16="http://schemas.microsoft.com/office/drawing/2014/main" id="{EDD6B45A-9FA0-4D2A-8BEF-4709BD5C14CA}"/>
              </a:ext>
            </a:extLst>
          </p:cNvPr>
          <p:cNvSpPr>
            <a:spLocks noGrp="1"/>
          </p:cNvSpPr>
          <p:nvPr>
            <p:ph type="title" hasCustomPrompt="1"/>
          </p:nvPr>
        </p:nvSpPr>
        <p:spPr>
          <a:xfrm>
            <a:off x="1034142" y="419184"/>
            <a:ext cx="2362200" cy="1110286"/>
          </a:xfrm>
        </p:spPr>
        <p:txBody>
          <a:bodyPr lIns="0" rtlCol="0" anchor="b">
            <a:normAutofit/>
          </a:bodyPr>
          <a:lstStyle>
            <a:lvl1pPr>
              <a:defRPr lang="en-US" sz="2800" kern="1200" cap="all" baseline="0" dirty="0">
                <a:solidFill>
                  <a:schemeClr val="accent1"/>
                </a:solidFill>
                <a:latin typeface="+mj-lt"/>
                <a:ea typeface="+mj-ea"/>
                <a:cs typeface="+mj-cs"/>
              </a:defRPr>
            </a:lvl1pPr>
          </a:lstStyle>
          <a:p>
            <a:pPr rtl="0"/>
            <a:r>
              <a:rPr lang="fr-FR" noProof="0"/>
              <a:t>Cliquez pour modifier le titre principal</a:t>
            </a:r>
          </a:p>
        </p:txBody>
      </p:sp>
      <p:sp>
        <p:nvSpPr>
          <p:cNvPr id="3" name="Espace réservé de la date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p>
            <a:pPr rtl="0"/>
            <a:endParaRPr lang="fr-FR" noProof="0"/>
          </a:p>
        </p:txBody>
      </p:sp>
      <p:sp>
        <p:nvSpPr>
          <p:cNvPr id="4" name="Espace réservé du pied de page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fr-FR" noProof="0"/>
              <a:t>Pitch deck</a:t>
            </a:r>
          </a:p>
        </p:txBody>
      </p:sp>
      <p:sp>
        <p:nvSpPr>
          <p:cNvPr id="5" name="Espace réservé du numéro de diapositive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p>
            <a:pPr rtl="0"/>
            <a:fld id="{B5CEABB6-07DC-46E8-9B57-56EC44A396E5}" type="slidenum">
              <a:rPr lang="fr-FR" noProof="0" smtClean="0"/>
              <a:t>‹N°›</a:t>
            </a:fld>
            <a:endParaRPr lang="fr-FR" noProof="0"/>
          </a:p>
        </p:txBody>
      </p:sp>
      <p:sp>
        <p:nvSpPr>
          <p:cNvPr id="20" name="Espace réservé du texte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4450921" y="3198051"/>
            <a:ext cx="504256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21" name="Espace réservé du texte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450922" y="3543527"/>
            <a:ext cx="5041422"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24" name="Espace réservé du texte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450921" y="5302434"/>
            <a:ext cx="504256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25" name="Espace réservé du texte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450922" y="5647910"/>
            <a:ext cx="5041422"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28" name="Espace réservé du texte 15">
            <a:extLst>
              <a:ext uri="{FF2B5EF4-FFF2-40B4-BE49-F238E27FC236}">
                <a16:creationId xmlns:a16="http://schemas.microsoft.com/office/drawing/2014/main" id="{AE158F00-CB9F-4C14-B6F0-47E4F7019127}"/>
              </a:ext>
            </a:extLst>
          </p:cNvPr>
          <p:cNvSpPr>
            <a:spLocks noGrp="1"/>
          </p:cNvSpPr>
          <p:nvPr>
            <p:ph type="body" sz="quarter" idx="27" hasCustomPrompt="1"/>
          </p:nvPr>
        </p:nvSpPr>
        <p:spPr>
          <a:xfrm>
            <a:off x="4450921" y="4250243"/>
            <a:ext cx="504256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29" name="Espace réservé du texte 18">
            <a:extLst>
              <a:ext uri="{FF2B5EF4-FFF2-40B4-BE49-F238E27FC236}">
                <a16:creationId xmlns:a16="http://schemas.microsoft.com/office/drawing/2014/main" id="{07878182-5985-41C8-B69F-9DB9EC1313F4}"/>
              </a:ext>
            </a:extLst>
          </p:cNvPr>
          <p:cNvSpPr>
            <a:spLocks noGrp="1"/>
          </p:cNvSpPr>
          <p:nvPr>
            <p:ph type="body" sz="quarter" idx="28" hasCustomPrompt="1"/>
          </p:nvPr>
        </p:nvSpPr>
        <p:spPr>
          <a:xfrm>
            <a:off x="4450922" y="4595719"/>
            <a:ext cx="5041422"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cxnSp>
        <p:nvCxnSpPr>
          <p:cNvPr id="6" name="Connecteur droit 5">
            <a:extLst>
              <a:ext uri="{FF2B5EF4-FFF2-40B4-BE49-F238E27FC236}">
                <a16:creationId xmlns:a16="http://schemas.microsoft.com/office/drawing/2014/main" id="{CF8873A5-9160-4B79-B9CB-CBE583030B0E}"/>
              </a:ext>
            </a:extLst>
          </p:cNvPr>
          <p:cNvCxnSpPr>
            <a:cxnSpLocks/>
          </p:cNvCxnSpPr>
          <p:nvPr userDrawn="1"/>
        </p:nvCxnSpPr>
        <p:spPr>
          <a:xfrm>
            <a:off x="3766456" y="-16561"/>
            <a:ext cx="0" cy="687456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Connecteur droit 35">
            <a:extLst>
              <a:ext uri="{FF2B5EF4-FFF2-40B4-BE49-F238E27FC236}">
                <a16:creationId xmlns:a16="http://schemas.microsoft.com/office/drawing/2014/main" id="{E4D9D5EA-266D-4541-BA3F-22BC31AAB6AA}"/>
              </a:ext>
            </a:extLst>
          </p:cNvPr>
          <p:cNvCxnSpPr/>
          <p:nvPr userDrawn="1"/>
        </p:nvCxnSpPr>
        <p:spPr>
          <a:xfrm>
            <a:off x="-1" y="1676400"/>
            <a:ext cx="12191999"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88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re, image et 3 contenus">
    <p:spTree>
      <p:nvGrpSpPr>
        <p:cNvPr id="1" name=""/>
        <p:cNvGrpSpPr/>
        <p:nvPr/>
      </p:nvGrpSpPr>
      <p:grpSpPr>
        <a:xfrm>
          <a:off x="0" y="0"/>
          <a:ext cx="0" cy="0"/>
          <a:chOff x="0" y="0"/>
          <a:chExt cx="0" cy="0"/>
        </a:xfrm>
      </p:grpSpPr>
      <p:sp>
        <p:nvSpPr>
          <p:cNvPr id="31" name="Espace réservé d’image 30">
            <a:extLst>
              <a:ext uri="{FF2B5EF4-FFF2-40B4-BE49-F238E27FC236}">
                <a16:creationId xmlns:a16="http://schemas.microsoft.com/office/drawing/2014/main" id="{A2B5F8DD-B338-48F8-9DF4-E1A31DFCB5B4}"/>
              </a:ext>
            </a:extLst>
          </p:cNvPr>
          <p:cNvSpPr>
            <a:spLocks noGrp="1"/>
          </p:cNvSpPr>
          <p:nvPr>
            <p:ph type="pic" sz="quarter" idx="27"/>
          </p:nvPr>
        </p:nvSpPr>
        <p:spPr>
          <a:xfrm>
            <a:off x="2" y="0"/>
            <a:ext cx="6694955" cy="6858000"/>
          </a:xfrm>
          <a:custGeom>
            <a:avLst/>
            <a:gdLst>
              <a:gd name="connsiteX0" fmla="*/ 0 w 6694955"/>
              <a:gd name="connsiteY0" fmla="*/ 0 h 6858000"/>
              <a:gd name="connsiteX1" fmla="*/ 6694955 w 6694955"/>
              <a:gd name="connsiteY1" fmla="*/ 0 h 6858000"/>
              <a:gd name="connsiteX2" fmla="*/ 2589160 w 6694955"/>
              <a:gd name="connsiteY2" fmla="*/ 6857732 h 6858000"/>
              <a:gd name="connsiteX3" fmla="*/ 0 w 669495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94955" h="6858000">
                <a:moveTo>
                  <a:pt x="0" y="0"/>
                </a:moveTo>
                <a:lnTo>
                  <a:pt x="6694955" y="0"/>
                </a:lnTo>
                <a:lnTo>
                  <a:pt x="2589160" y="6857732"/>
                </a:lnTo>
                <a:lnTo>
                  <a:pt x="0" y="6858000"/>
                </a:lnTo>
                <a:close/>
              </a:path>
            </a:pathLst>
          </a:custGeom>
        </p:spPr>
        <p:txBody>
          <a:bodyPr wrap="square" rtlCol="0">
            <a:noAutofit/>
          </a:bodyPr>
          <a:lstStyle/>
          <a:p>
            <a:pPr rtl="0"/>
            <a:r>
              <a:rPr lang="fr-FR" noProof="0"/>
              <a:t>Cliquez sur l'icône pour ajouter une image</a:t>
            </a:r>
          </a:p>
        </p:txBody>
      </p:sp>
      <p:sp>
        <p:nvSpPr>
          <p:cNvPr id="15" name="Espace réservé du texte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6144768" y="2069658"/>
            <a:ext cx="5042568" cy="345476"/>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17" name="Espace réservé du texte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6144768" y="2415134"/>
            <a:ext cx="5041422"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2" name="Titre 1">
            <a:extLst>
              <a:ext uri="{FF2B5EF4-FFF2-40B4-BE49-F238E27FC236}">
                <a16:creationId xmlns:a16="http://schemas.microsoft.com/office/drawing/2014/main" id="{EDD6B45A-9FA0-4D2A-8BEF-4709BD5C14CA}"/>
              </a:ext>
            </a:extLst>
          </p:cNvPr>
          <p:cNvSpPr>
            <a:spLocks noGrp="1"/>
          </p:cNvSpPr>
          <p:nvPr>
            <p:ph type="title" hasCustomPrompt="1"/>
          </p:nvPr>
        </p:nvSpPr>
        <p:spPr>
          <a:xfrm>
            <a:off x="6971633" y="690928"/>
            <a:ext cx="4501910" cy="732282"/>
          </a:xfrm>
        </p:spPr>
        <p:txBody>
          <a:bodyPr lIns="0" rtlCol="0" anchor="b">
            <a:normAutofit/>
          </a:bodyPr>
          <a:lstStyle>
            <a:lvl1pPr>
              <a:defRPr lang="en-US" sz="2800" kern="1200" cap="all" baseline="0" dirty="0">
                <a:solidFill>
                  <a:schemeClr val="accent1"/>
                </a:solidFill>
                <a:latin typeface="+mj-lt"/>
                <a:ea typeface="+mj-ea"/>
                <a:cs typeface="+mj-cs"/>
              </a:defRPr>
            </a:lvl1pPr>
          </a:lstStyle>
          <a:p>
            <a:pPr rtl="0"/>
            <a:r>
              <a:rPr lang="fr-FR" noProof="0"/>
              <a:t>Cliquez pour modifier le titre principal</a:t>
            </a:r>
          </a:p>
        </p:txBody>
      </p:sp>
      <p:sp>
        <p:nvSpPr>
          <p:cNvPr id="3" name="Espace réservé de la date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lvl1pPr>
              <a:defRPr>
                <a:solidFill>
                  <a:schemeClr val="tx1"/>
                </a:solidFill>
              </a:defRPr>
            </a:lvl1pPr>
          </a:lstStyle>
          <a:p>
            <a:pPr rtl="0"/>
            <a:endParaRPr lang="fr-FR" noProof="0"/>
          </a:p>
        </p:txBody>
      </p:sp>
      <p:sp>
        <p:nvSpPr>
          <p:cNvPr id="4" name="Espace réservé du pied de page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fr-FR" noProof="0"/>
              <a:t>Pitch deck</a:t>
            </a:r>
          </a:p>
        </p:txBody>
      </p:sp>
      <p:sp>
        <p:nvSpPr>
          <p:cNvPr id="5" name="Espace réservé du numéro de diapositive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p>
            <a:pPr rtl="0"/>
            <a:fld id="{B5CEABB6-07DC-46E8-9B57-56EC44A396E5}" type="slidenum">
              <a:rPr lang="fr-FR" noProof="0" smtClean="0"/>
              <a:t>‹N°›</a:t>
            </a:fld>
            <a:endParaRPr lang="fr-FR" noProof="0"/>
          </a:p>
        </p:txBody>
      </p:sp>
      <p:sp>
        <p:nvSpPr>
          <p:cNvPr id="20" name="Espace réservé du texte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5300006" y="3587638"/>
            <a:ext cx="504256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21" name="Espace réservé du texte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5300007" y="3933114"/>
            <a:ext cx="5041422"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
        <p:nvSpPr>
          <p:cNvPr id="24" name="Espace réservé du texte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398264" y="5105618"/>
            <a:ext cx="5042568" cy="320381"/>
          </a:xfrm>
        </p:spPr>
        <p:txBody>
          <a:bodyPr lIns="0" rtlCol="0" anchor="ctr">
            <a:noAutofit/>
          </a:bodyPr>
          <a:lstStyle>
            <a:lvl1pPr marL="0" indent="0">
              <a:buNone/>
              <a:defRPr lang="en-US" sz="1800" kern="1200" cap="all" baseline="0" dirty="0">
                <a:solidFill>
                  <a:schemeClr val="accent1"/>
                </a:solidFill>
                <a:latin typeface="+mj-lt"/>
                <a:ea typeface="+mj-ea"/>
                <a:cs typeface="+mj-cs"/>
              </a:defRPr>
            </a:lvl1pPr>
          </a:lstStyle>
          <a:p>
            <a:pPr lvl="0" rtl="0"/>
            <a:r>
              <a:rPr lang="fr-FR" noProof="0"/>
              <a:t>Cliquez pour ajouter un sous-titre</a:t>
            </a:r>
          </a:p>
        </p:txBody>
      </p:sp>
      <p:sp>
        <p:nvSpPr>
          <p:cNvPr id="25" name="Espace réservé du texte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398264" y="5451094"/>
            <a:ext cx="5041422" cy="540104"/>
          </a:xfrm>
        </p:spPr>
        <p:txBody>
          <a:bodyPr lIns="0" rtlCol="0">
            <a:normAutofit/>
          </a:bodyPr>
          <a:lstStyle>
            <a:lvl1pPr marL="0" indent="0">
              <a:lnSpc>
                <a:spcPct val="150000"/>
              </a:lnSpc>
              <a:buFont typeface="Arial" panose="020B0604020202020204" pitchFamily="34" charset="0"/>
              <a:buNone/>
              <a:defRPr sz="1200">
                <a:solidFill>
                  <a:schemeClr val="tx2"/>
                </a:solidFill>
              </a:defRPr>
            </a:lvl1pPr>
          </a:lstStyle>
          <a:p>
            <a:pPr lvl="0" rtl="0"/>
            <a:r>
              <a:rPr lang="fr-FR" noProof="0"/>
              <a:t>Cliquer pour ajouter du texte</a:t>
            </a:r>
          </a:p>
        </p:txBody>
      </p:sp>
    </p:spTree>
    <p:extLst>
      <p:ext uri="{BB962C8B-B14F-4D97-AF65-F5344CB8AC3E}">
        <p14:creationId xmlns:p14="http://schemas.microsoft.com/office/powerpoint/2010/main" val="264273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re et contenu avec l’image T">
    <p:spTree>
      <p:nvGrpSpPr>
        <p:cNvPr id="1" name=""/>
        <p:cNvGrpSpPr/>
        <p:nvPr/>
      </p:nvGrpSpPr>
      <p:grpSpPr>
        <a:xfrm>
          <a:off x="0" y="0"/>
          <a:ext cx="0" cy="0"/>
          <a:chOff x="0" y="0"/>
          <a:chExt cx="0" cy="0"/>
        </a:xfrm>
      </p:grpSpPr>
      <p:sp>
        <p:nvSpPr>
          <p:cNvPr id="40" name="Espace réservé d’image 39">
            <a:extLst>
              <a:ext uri="{FF2B5EF4-FFF2-40B4-BE49-F238E27FC236}">
                <a16:creationId xmlns:a16="http://schemas.microsoft.com/office/drawing/2014/main" id="{F5EB3F05-D570-4C10-88F4-F6BC15CF1F31}"/>
              </a:ext>
            </a:extLst>
          </p:cNvPr>
          <p:cNvSpPr>
            <a:spLocks noGrp="1"/>
          </p:cNvSpPr>
          <p:nvPr>
            <p:ph type="pic" sz="quarter" idx="13"/>
          </p:nvPr>
        </p:nvSpPr>
        <p:spPr>
          <a:xfrm>
            <a:off x="1" y="-12700"/>
            <a:ext cx="7080595" cy="6870700"/>
          </a:xfrm>
          <a:custGeom>
            <a:avLst/>
            <a:gdLst>
              <a:gd name="connsiteX0" fmla="*/ 0 w 7080595"/>
              <a:gd name="connsiteY0" fmla="*/ 0 h 6870700"/>
              <a:gd name="connsiteX1" fmla="*/ 7080595 w 7080595"/>
              <a:gd name="connsiteY1" fmla="*/ 0 h 6870700"/>
              <a:gd name="connsiteX2" fmla="*/ 7080595 w 7080595"/>
              <a:gd name="connsiteY2" fmla="*/ 1883211 h 6870700"/>
              <a:gd name="connsiteX3" fmla="*/ 4515477 w 7080595"/>
              <a:gd name="connsiteY3" fmla="*/ 1883211 h 6870700"/>
              <a:gd name="connsiteX4" fmla="*/ 4515477 w 7080595"/>
              <a:gd name="connsiteY4" fmla="*/ 6870700 h 6870700"/>
              <a:gd name="connsiteX5" fmla="*/ 2269215 w 7080595"/>
              <a:gd name="connsiteY5" fmla="*/ 6870700 h 6870700"/>
              <a:gd name="connsiteX6" fmla="*/ 2269215 w 7080595"/>
              <a:gd name="connsiteY6" fmla="*/ 1883211 h 6870700"/>
              <a:gd name="connsiteX7" fmla="*/ 0 w 7080595"/>
              <a:gd name="connsiteY7" fmla="*/ 1883211 h 687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80595" h="6870700">
                <a:moveTo>
                  <a:pt x="0" y="0"/>
                </a:moveTo>
                <a:lnTo>
                  <a:pt x="7080595" y="0"/>
                </a:lnTo>
                <a:lnTo>
                  <a:pt x="7080595" y="1883211"/>
                </a:lnTo>
                <a:lnTo>
                  <a:pt x="4515477" y="1883211"/>
                </a:lnTo>
                <a:lnTo>
                  <a:pt x="4515477" y="6870700"/>
                </a:lnTo>
                <a:lnTo>
                  <a:pt x="2269215" y="6870700"/>
                </a:lnTo>
                <a:lnTo>
                  <a:pt x="2269215" y="1883211"/>
                </a:lnTo>
                <a:lnTo>
                  <a:pt x="0" y="1883211"/>
                </a:lnTo>
                <a:close/>
              </a:path>
            </a:pathLst>
          </a:custGeom>
        </p:spPr>
        <p:txBody>
          <a:bodyPr wrap="square" rtlCol="0">
            <a:noAutofit/>
          </a:bodyPr>
          <a:lstStyle/>
          <a:p>
            <a:pPr rtl="0"/>
            <a:r>
              <a:rPr lang="fr-FR" noProof="0"/>
              <a:t>Cliquez sur l'icône pour ajouter une image</a:t>
            </a:r>
          </a:p>
        </p:txBody>
      </p:sp>
      <p:sp>
        <p:nvSpPr>
          <p:cNvPr id="4" name="Espace réservé de la date 3">
            <a:extLst>
              <a:ext uri="{FF2B5EF4-FFF2-40B4-BE49-F238E27FC236}">
                <a16:creationId xmlns:a16="http://schemas.microsoft.com/office/drawing/2014/main" id="{241881D0-A955-463B-814E-4977DB443F87}"/>
              </a:ext>
            </a:extLst>
          </p:cNvPr>
          <p:cNvSpPr>
            <a:spLocks noGrp="1"/>
          </p:cNvSpPr>
          <p:nvPr>
            <p:ph type="dt" sz="half" idx="10"/>
          </p:nvPr>
        </p:nvSpPr>
        <p:spPr/>
        <p:txBody>
          <a:bodyPr rtlCol="0"/>
          <a:lstStyle/>
          <a:p>
            <a:pPr rtl="0"/>
            <a:endParaRPr lang="fr-FR" noProof="0"/>
          </a:p>
        </p:txBody>
      </p:sp>
      <p:sp>
        <p:nvSpPr>
          <p:cNvPr id="5" name="Espace réservé du pied de page 4">
            <a:extLst>
              <a:ext uri="{FF2B5EF4-FFF2-40B4-BE49-F238E27FC236}">
                <a16:creationId xmlns:a16="http://schemas.microsoft.com/office/drawing/2014/main" id="{660B6947-085B-4130-82A4-5D464A42F85F}"/>
              </a:ext>
            </a:extLst>
          </p:cNvPr>
          <p:cNvSpPr>
            <a:spLocks noGrp="1"/>
          </p:cNvSpPr>
          <p:nvPr>
            <p:ph type="ftr" sz="quarter" idx="11"/>
          </p:nvPr>
        </p:nvSpPr>
        <p:spPr/>
        <p:txBody>
          <a:bodyPr rtlCol="0"/>
          <a:lstStyle/>
          <a:p>
            <a:pPr rtl="0"/>
            <a:r>
              <a:rPr lang="fr-FR" noProof="0"/>
              <a:t>Pitch deck</a:t>
            </a:r>
          </a:p>
        </p:txBody>
      </p:sp>
      <p:sp>
        <p:nvSpPr>
          <p:cNvPr id="6" name="Espace réservé du numéro de diapositive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rtlCol="0"/>
          <a:lstStyle/>
          <a:p>
            <a:pPr rtl="0"/>
            <a:fld id="{9FF96520-E4CE-4EAD-8ABF-1D2297D6B3AA}" type="slidenum">
              <a:rPr lang="fr-FR" noProof="0" smtClean="0"/>
              <a:t>‹N°›</a:t>
            </a:fld>
            <a:endParaRPr lang="fr-FR" noProof="0"/>
          </a:p>
        </p:txBody>
      </p:sp>
      <p:sp>
        <p:nvSpPr>
          <p:cNvPr id="11" name="Titre 1">
            <a:extLst>
              <a:ext uri="{FF2B5EF4-FFF2-40B4-BE49-F238E27FC236}">
                <a16:creationId xmlns:a16="http://schemas.microsoft.com/office/drawing/2014/main" id="{FFEA6F9E-1C21-4644-8E2A-AD5673EEAD8F}"/>
              </a:ext>
            </a:extLst>
          </p:cNvPr>
          <p:cNvSpPr>
            <a:spLocks noGrp="1"/>
          </p:cNvSpPr>
          <p:nvPr>
            <p:ph type="title" hasCustomPrompt="1"/>
          </p:nvPr>
        </p:nvSpPr>
        <p:spPr>
          <a:xfrm>
            <a:off x="7543799" y="2318657"/>
            <a:ext cx="4203247" cy="1440996"/>
          </a:xfrm>
        </p:spPr>
        <p:txBody>
          <a:bodyPr lIns="0" rtlCol="0" anchor="b">
            <a:noAutofit/>
          </a:bodyPr>
          <a:lstStyle>
            <a:lvl1pPr>
              <a:defRPr sz="2800" cap="all" baseline="0">
                <a:solidFill>
                  <a:schemeClr val="accent1"/>
                </a:solidFill>
              </a:defRPr>
            </a:lvl1pPr>
          </a:lstStyle>
          <a:p>
            <a:pPr rtl="0"/>
            <a:r>
              <a:rPr lang="fr-FR" noProof="0"/>
              <a:t>Cliquez pour modifier</a:t>
            </a:r>
          </a:p>
        </p:txBody>
      </p:sp>
      <p:sp>
        <p:nvSpPr>
          <p:cNvPr id="12" name="Espace réservé du contenu 2">
            <a:extLst>
              <a:ext uri="{FF2B5EF4-FFF2-40B4-BE49-F238E27FC236}">
                <a16:creationId xmlns:a16="http://schemas.microsoft.com/office/drawing/2014/main" id="{7C1D1C8A-E829-4284-AB95-2DD0C7BAA4C4}"/>
              </a:ext>
            </a:extLst>
          </p:cNvPr>
          <p:cNvSpPr>
            <a:spLocks noGrp="1"/>
          </p:cNvSpPr>
          <p:nvPr>
            <p:ph idx="1" hasCustomPrompt="1"/>
          </p:nvPr>
        </p:nvSpPr>
        <p:spPr>
          <a:xfrm>
            <a:off x="7543799" y="4147457"/>
            <a:ext cx="4203247" cy="1532165"/>
          </a:xfrm>
        </p:spPr>
        <p:txBody>
          <a:bodyPr lIns="0" rtlCol="0">
            <a:normAutofit/>
          </a:bodyPr>
          <a:lstStyle>
            <a:lvl1pPr marL="0" indent="0">
              <a:lnSpc>
                <a:spcPct val="150000"/>
              </a:lnSpc>
              <a:buNone/>
              <a:defRPr sz="1200"/>
            </a:lvl1pPr>
          </a:lstStyle>
          <a:p>
            <a:pPr lvl="0" rtl="0"/>
            <a:r>
              <a:rPr lang="fr-FR" noProof="0"/>
              <a:t>Modifiez les styles du texte</a:t>
            </a:r>
          </a:p>
        </p:txBody>
      </p:sp>
      <p:cxnSp>
        <p:nvCxnSpPr>
          <p:cNvPr id="14" name="Connecteur droit 13">
            <a:extLst>
              <a:ext uri="{FF2B5EF4-FFF2-40B4-BE49-F238E27FC236}">
                <a16:creationId xmlns:a16="http://schemas.microsoft.com/office/drawing/2014/main" id="{2CC539CF-E024-420D-BFED-5F2212DA8CE3}"/>
              </a:ext>
            </a:extLst>
          </p:cNvPr>
          <p:cNvCxnSpPr>
            <a:cxnSpLocks/>
          </p:cNvCxnSpPr>
          <p:nvPr userDrawn="1"/>
        </p:nvCxnSpPr>
        <p:spPr>
          <a:xfrm>
            <a:off x="-1" y="4376058"/>
            <a:ext cx="705394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6097385"/>
      </p:ext>
    </p:extLst>
  </p:cSld>
  <p:clrMapOvr>
    <a:masterClrMapping/>
  </p:clrMapOvr>
  <p:extLst>
    <p:ext uri="{DCECCB84-F9BA-43D5-87BE-67443E8EF086}">
      <p15:sldGuideLst xmlns:p15="http://schemas.microsoft.com/office/powerpoint/2012/main">
        <p15:guide id="1" orient="horz" pos="27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tête de section">
    <p:spTree>
      <p:nvGrpSpPr>
        <p:cNvPr id="1" name=""/>
        <p:cNvGrpSpPr/>
        <p:nvPr/>
      </p:nvGrpSpPr>
      <p:grpSpPr>
        <a:xfrm>
          <a:off x="0" y="0"/>
          <a:ext cx="0" cy="0"/>
          <a:chOff x="0" y="0"/>
          <a:chExt cx="0" cy="0"/>
        </a:xfrm>
      </p:grpSpPr>
      <p:sp>
        <p:nvSpPr>
          <p:cNvPr id="8" name="Espace réservé d’image 7">
            <a:extLst>
              <a:ext uri="{FF2B5EF4-FFF2-40B4-BE49-F238E27FC236}">
                <a16:creationId xmlns:a16="http://schemas.microsoft.com/office/drawing/2014/main" id="{AA5404BE-7C49-4381-8FC0-95A496CFB491}"/>
              </a:ext>
            </a:extLst>
          </p:cNvPr>
          <p:cNvSpPr>
            <a:spLocks noGrp="1"/>
          </p:cNvSpPr>
          <p:nvPr>
            <p:ph type="pic" sz="quarter" idx="13"/>
          </p:nvPr>
        </p:nvSpPr>
        <p:spPr>
          <a:xfrm>
            <a:off x="0" y="0"/>
            <a:ext cx="12192000" cy="6858000"/>
          </a:xfrm>
        </p:spPr>
        <p:txBody>
          <a:bodyPr rtlCol="0"/>
          <a:lstStyle/>
          <a:p>
            <a:pPr rtl="0"/>
            <a:r>
              <a:rPr lang="fr-FR" noProof="0"/>
              <a:t>Cliquez sur l'icône pour ajouter une image</a:t>
            </a:r>
          </a:p>
        </p:txBody>
      </p:sp>
      <p:sp>
        <p:nvSpPr>
          <p:cNvPr id="35" name="Espace réservé du texte 8">
            <a:extLst>
              <a:ext uri="{FF2B5EF4-FFF2-40B4-BE49-F238E27FC236}">
                <a16:creationId xmlns:a16="http://schemas.microsoft.com/office/drawing/2014/main" id="{9B922914-E333-400C-A083-27A44BE79C77}"/>
              </a:ext>
            </a:extLst>
          </p:cNvPr>
          <p:cNvSpPr>
            <a:spLocks noGrp="1"/>
          </p:cNvSpPr>
          <p:nvPr>
            <p:ph type="body" sz="quarter" idx="17" hasCustomPrompt="1"/>
          </p:nvPr>
        </p:nvSpPr>
        <p:spPr>
          <a:xfrm>
            <a:off x="3650085" y="4546575"/>
            <a:ext cx="1500624" cy="1681163"/>
          </a:xfrm>
        </p:spPr>
        <p:txBody>
          <a:bodyPr rtlCol="0">
            <a:noAutofit/>
          </a:bodyPr>
          <a:lstStyle>
            <a:lvl1pPr marL="0" indent="0">
              <a:buNone/>
              <a:defRPr sz="15500" b="1">
                <a:solidFill>
                  <a:schemeClr val="tx1"/>
                </a:solidFill>
              </a:defRPr>
            </a:lvl1pPr>
          </a:lstStyle>
          <a:p>
            <a:pPr lvl="0" rtl="0"/>
            <a:r>
              <a:rPr lang="fr-FR" noProof="0"/>
              <a:t>M</a:t>
            </a:r>
          </a:p>
        </p:txBody>
      </p:sp>
      <p:sp>
        <p:nvSpPr>
          <p:cNvPr id="34" name="Espace réservé du texte 8">
            <a:extLst>
              <a:ext uri="{FF2B5EF4-FFF2-40B4-BE49-F238E27FC236}">
                <a16:creationId xmlns:a16="http://schemas.microsoft.com/office/drawing/2014/main" id="{486A9052-3614-4622-A421-1D20E5B311A1}"/>
              </a:ext>
            </a:extLst>
          </p:cNvPr>
          <p:cNvSpPr>
            <a:spLocks noGrp="1"/>
          </p:cNvSpPr>
          <p:nvPr>
            <p:ph type="body" sz="quarter" idx="16" hasCustomPrompt="1"/>
          </p:nvPr>
        </p:nvSpPr>
        <p:spPr>
          <a:xfrm>
            <a:off x="2377374" y="2750392"/>
            <a:ext cx="1253665" cy="1681163"/>
          </a:xfrm>
        </p:spPr>
        <p:txBody>
          <a:bodyPr rtlCol="0">
            <a:noAutofit/>
          </a:bodyPr>
          <a:lstStyle>
            <a:lvl1pPr marL="0" indent="0">
              <a:buNone/>
              <a:defRPr sz="15500" b="1">
                <a:solidFill>
                  <a:schemeClr val="tx1"/>
                </a:solidFill>
              </a:defRPr>
            </a:lvl1pPr>
          </a:lstStyle>
          <a:p>
            <a:pPr lvl="0" rtl="0"/>
            <a:r>
              <a:rPr lang="fr-FR" noProof="0"/>
              <a:t>E</a:t>
            </a:r>
          </a:p>
        </p:txBody>
      </p:sp>
      <p:sp>
        <p:nvSpPr>
          <p:cNvPr id="9" name="Espace réservé du texte 8">
            <a:extLst>
              <a:ext uri="{FF2B5EF4-FFF2-40B4-BE49-F238E27FC236}">
                <a16:creationId xmlns:a16="http://schemas.microsoft.com/office/drawing/2014/main" id="{0F3ADE3E-3D48-4C5D-9FE4-2D7A26315868}"/>
              </a:ext>
            </a:extLst>
          </p:cNvPr>
          <p:cNvSpPr>
            <a:spLocks noGrp="1"/>
          </p:cNvSpPr>
          <p:nvPr>
            <p:ph type="body" sz="quarter" idx="14" hasCustomPrompt="1"/>
          </p:nvPr>
        </p:nvSpPr>
        <p:spPr>
          <a:xfrm>
            <a:off x="442380" y="903514"/>
            <a:ext cx="1253665" cy="1681163"/>
          </a:xfrm>
        </p:spPr>
        <p:txBody>
          <a:bodyPr rtlCol="0">
            <a:noAutofit/>
          </a:bodyPr>
          <a:lstStyle>
            <a:lvl1pPr marL="0" indent="0">
              <a:buNone/>
              <a:defRPr sz="15500" b="1">
                <a:solidFill>
                  <a:schemeClr val="tx1"/>
                </a:solidFill>
              </a:defRPr>
            </a:lvl1pPr>
          </a:lstStyle>
          <a:p>
            <a:pPr lvl="0" rtl="0"/>
            <a:r>
              <a:rPr lang="fr-FR" noProof="0" dirty="0"/>
              <a:t>S</a:t>
            </a:r>
          </a:p>
        </p:txBody>
      </p:sp>
      <p:sp>
        <p:nvSpPr>
          <p:cNvPr id="33" name="Espace réservé du texte 8">
            <a:extLst>
              <a:ext uri="{FF2B5EF4-FFF2-40B4-BE49-F238E27FC236}">
                <a16:creationId xmlns:a16="http://schemas.microsoft.com/office/drawing/2014/main" id="{9B49215A-DBBC-4C0F-A6A8-DFB2D5464357}"/>
              </a:ext>
            </a:extLst>
          </p:cNvPr>
          <p:cNvSpPr>
            <a:spLocks noGrp="1"/>
          </p:cNvSpPr>
          <p:nvPr>
            <p:ph type="body" sz="quarter" idx="15" hasCustomPrompt="1"/>
          </p:nvPr>
        </p:nvSpPr>
        <p:spPr>
          <a:xfrm>
            <a:off x="2377374" y="897072"/>
            <a:ext cx="1253665" cy="1681163"/>
          </a:xfrm>
        </p:spPr>
        <p:txBody>
          <a:bodyPr rtlCol="0">
            <a:noAutofit/>
          </a:bodyPr>
          <a:lstStyle>
            <a:lvl1pPr marL="0" indent="0">
              <a:buNone/>
              <a:defRPr sz="15500" b="1">
                <a:solidFill>
                  <a:schemeClr val="tx1"/>
                </a:solidFill>
              </a:defRPr>
            </a:lvl1pPr>
          </a:lstStyle>
          <a:p>
            <a:pPr lvl="0" rtl="0"/>
            <a:r>
              <a:rPr lang="fr-FR" noProof="0"/>
              <a:t>T</a:t>
            </a:r>
          </a:p>
        </p:txBody>
      </p:sp>
      <p:sp>
        <p:nvSpPr>
          <p:cNvPr id="2" name="Titre 1">
            <a:extLst>
              <a:ext uri="{FF2B5EF4-FFF2-40B4-BE49-F238E27FC236}">
                <a16:creationId xmlns:a16="http://schemas.microsoft.com/office/drawing/2014/main" id="{5E8BB770-F6A6-44A3-BCE1-BCCCC1E81064}"/>
              </a:ext>
            </a:extLst>
          </p:cNvPr>
          <p:cNvSpPr>
            <a:spLocks noGrp="1"/>
          </p:cNvSpPr>
          <p:nvPr>
            <p:ph type="title" hasCustomPrompt="1"/>
          </p:nvPr>
        </p:nvSpPr>
        <p:spPr>
          <a:xfrm>
            <a:off x="5606143" y="5201920"/>
            <a:ext cx="5747657" cy="992505"/>
          </a:xfrm>
        </p:spPr>
        <p:txBody>
          <a:bodyPr rtlCol="0" anchor="ctr">
            <a:normAutofit/>
          </a:bodyPr>
          <a:lstStyle>
            <a:lvl1pPr>
              <a:defRPr sz="4800" cap="all" baseline="0"/>
            </a:lvl1pPr>
          </a:lstStyle>
          <a:p>
            <a:pPr rtl="0"/>
            <a:r>
              <a:rPr lang="fr-FR" noProof="0"/>
              <a:t>Cliquez ici pour modifier</a:t>
            </a:r>
          </a:p>
        </p:txBody>
      </p:sp>
      <p:sp>
        <p:nvSpPr>
          <p:cNvPr id="3" name="Graphique 8">
            <a:extLst>
              <a:ext uri="{FF2B5EF4-FFF2-40B4-BE49-F238E27FC236}">
                <a16:creationId xmlns:a16="http://schemas.microsoft.com/office/drawing/2014/main" id="{A6A04B8C-D941-483E-B669-7436C535CE2E}"/>
              </a:ext>
              <a:ext uri="{C183D7F6-B498-43B3-948B-1728B52AA6E4}">
                <adec:decorative xmlns:adec="http://schemas.microsoft.com/office/drawing/2017/decorative" val="1"/>
              </a:ext>
            </a:extLst>
          </p:cNvPr>
          <p:cNvSpPr/>
          <p:nvPr userDrawn="1"/>
        </p:nvSpPr>
        <p:spPr>
          <a:xfrm>
            <a:off x="3565384" y="1857932"/>
            <a:ext cx="922101" cy="244589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pPr rtl="0"/>
            <a:endParaRPr lang="fr-FR" noProof="0"/>
          </a:p>
        </p:txBody>
      </p:sp>
      <p:sp>
        <p:nvSpPr>
          <p:cNvPr id="7" name="Graphique 8">
            <a:extLst>
              <a:ext uri="{FF2B5EF4-FFF2-40B4-BE49-F238E27FC236}">
                <a16:creationId xmlns:a16="http://schemas.microsoft.com/office/drawing/2014/main" id="{7A6DC6C6-E9EB-405C-A68E-EE8EEBBCA398}"/>
              </a:ext>
              <a:ext uri="{C183D7F6-B498-43B3-948B-1728B52AA6E4}">
                <adec:decorative xmlns:adec="http://schemas.microsoft.com/office/drawing/2017/decorative" val="1"/>
              </a:ext>
            </a:extLst>
          </p:cNvPr>
          <p:cNvSpPr/>
          <p:nvPr userDrawn="1"/>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pPr rtl="0"/>
            <a:endParaRPr lang="fr-FR" noProof="0"/>
          </a:p>
        </p:txBody>
      </p:sp>
      <p:sp>
        <p:nvSpPr>
          <p:cNvPr id="4" name="Graphique 8">
            <a:extLst>
              <a:ext uri="{FF2B5EF4-FFF2-40B4-BE49-F238E27FC236}">
                <a16:creationId xmlns:a16="http://schemas.microsoft.com/office/drawing/2014/main" id="{028B5C16-2909-487D-BE4D-A794F3BA7AE2}"/>
              </a:ext>
              <a:ext uri="{C183D7F6-B498-43B3-948B-1728B52AA6E4}">
                <adec:decorative xmlns:adec="http://schemas.microsoft.com/office/drawing/2017/decorative" val="1"/>
              </a:ext>
            </a:extLst>
          </p:cNvPr>
          <p:cNvSpPr/>
          <p:nvPr userDrawn="1"/>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pPr rtl="0"/>
            <a:endParaRPr lang="fr-FR" noProof="0"/>
          </a:p>
        </p:txBody>
      </p:sp>
    </p:spTree>
    <p:extLst>
      <p:ext uri="{BB962C8B-B14F-4D97-AF65-F5344CB8AC3E}">
        <p14:creationId xmlns:p14="http://schemas.microsoft.com/office/powerpoint/2010/main" val="754416344"/>
      </p:ext>
    </p:extLst>
  </p:cSld>
  <p:clrMapOvr>
    <a:masterClrMapping/>
  </p:clrMapOvr>
  <p:extLst>
    <p:ext uri="{DCECCB84-F9BA-43D5-87BE-67443E8EF086}">
      <p15:sldGuideLst xmlns:p15="http://schemas.microsoft.com/office/powerpoint/2012/main">
        <p15:guide id="1" orient="horz" pos="720" userDrawn="1">
          <p15:clr>
            <a:srgbClr val="FBAE40"/>
          </p15:clr>
        </p15:guide>
        <p15:guide id="2" orient="horz" pos="1584" userDrawn="1">
          <p15:clr>
            <a:srgbClr val="FBAE40"/>
          </p15:clr>
        </p15:guide>
        <p15:guide id="3" orient="horz" pos="271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re, icônes et contenu">
    <p:spTree>
      <p:nvGrpSpPr>
        <p:cNvPr id="1" name=""/>
        <p:cNvGrpSpPr/>
        <p:nvPr/>
      </p:nvGrpSpPr>
      <p:grpSpPr>
        <a:xfrm>
          <a:off x="0" y="0"/>
          <a:ext cx="0" cy="0"/>
          <a:chOff x="0" y="0"/>
          <a:chExt cx="0" cy="0"/>
        </a:xfrm>
      </p:grpSpPr>
      <p:sp>
        <p:nvSpPr>
          <p:cNvPr id="9" name="Espace réservé du texte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971432"/>
            <a:ext cx="2941600" cy="360000"/>
          </a:xfrm>
        </p:spPr>
        <p:txBody>
          <a:bodyPr rtlCol="0"/>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rtl="0"/>
            <a:r>
              <a:rPr lang="fr-FR" noProof="0"/>
              <a:t>Puce 1</a:t>
            </a:r>
          </a:p>
        </p:txBody>
      </p:sp>
      <p:sp>
        <p:nvSpPr>
          <p:cNvPr id="10" name="Espace réservé du texte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605832"/>
            <a:ext cx="2941600" cy="1141882"/>
          </a:xfrm>
        </p:spPr>
        <p:txBody>
          <a:bodyPr rtlCol="0">
            <a:normAutofit/>
          </a:bodyPr>
          <a:lstStyle>
            <a:lvl1pPr marL="0" indent="0" algn="l">
              <a:lnSpc>
                <a:spcPct val="150000"/>
              </a:lnSpc>
              <a:buNone/>
              <a:defRPr sz="1200">
                <a:solidFill>
                  <a:schemeClr val="tx1">
                    <a:lumMod val="75000"/>
                    <a:lumOff val="25000"/>
                  </a:schemeClr>
                </a:solidFill>
              </a:defRPr>
            </a:lvl1pPr>
          </a:lstStyle>
          <a:p>
            <a:pPr lvl="0" rtl="0"/>
            <a:r>
              <a:rPr lang="fr-FR" noProof="0"/>
              <a:t>Description de puce</a:t>
            </a:r>
          </a:p>
        </p:txBody>
      </p:sp>
      <p:sp>
        <p:nvSpPr>
          <p:cNvPr id="18" name="Espace réservé d’image 15">
            <a:extLst>
              <a:ext uri="{FF2B5EF4-FFF2-40B4-BE49-F238E27FC236}">
                <a16:creationId xmlns:a16="http://schemas.microsoft.com/office/drawing/2014/main" id="{43CBE128-6D8D-4605-B225-5A34FFB1F25B}"/>
              </a:ext>
            </a:extLst>
          </p:cNvPr>
          <p:cNvSpPr>
            <a:spLocks noGrp="1"/>
          </p:cNvSpPr>
          <p:nvPr>
            <p:ph type="pic" sz="quarter" idx="42" hasCustomPrompt="1"/>
          </p:nvPr>
        </p:nvSpPr>
        <p:spPr>
          <a:xfrm>
            <a:off x="1034142"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fr-FR" noProof="0"/>
              <a:t>Cliquez sur l’icône pour ajouter une image</a:t>
            </a:r>
          </a:p>
        </p:txBody>
      </p:sp>
      <p:sp>
        <p:nvSpPr>
          <p:cNvPr id="15" name="Titr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rtlCol="0">
            <a:normAutofit/>
          </a:bodyPr>
          <a:lstStyle>
            <a:lvl1pPr>
              <a:defRPr lang="en-US" sz="2800" kern="1200" cap="all" baseline="0" dirty="0">
                <a:solidFill>
                  <a:schemeClr val="accent1"/>
                </a:solidFill>
                <a:latin typeface="+mj-lt"/>
                <a:ea typeface="+mj-ea"/>
                <a:cs typeface="+mj-cs"/>
              </a:defRPr>
            </a:lvl1pPr>
          </a:lstStyle>
          <a:p>
            <a:pPr rtl="0"/>
            <a:r>
              <a:rPr lang="fr-FR" noProof="0"/>
              <a:t>Modifiez le style du titre</a:t>
            </a:r>
          </a:p>
        </p:txBody>
      </p:sp>
      <p:cxnSp>
        <p:nvCxnSpPr>
          <p:cNvPr id="16" name="Connecteur droit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Espace réservé du texte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971432"/>
            <a:ext cx="2941600" cy="360000"/>
          </a:xfrm>
        </p:spPr>
        <p:txBody>
          <a:bodyPr rtlCol="0"/>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rtl="0"/>
            <a:r>
              <a:rPr lang="fr-FR" noProof="0"/>
              <a:t>Puce 1</a:t>
            </a:r>
          </a:p>
        </p:txBody>
      </p:sp>
      <p:sp>
        <p:nvSpPr>
          <p:cNvPr id="21" name="Espace réservé du texte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605832"/>
            <a:ext cx="2941600" cy="1141882"/>
          </a:xfrm>
        </p:spPr>
        <p:txBody>
          <a:bodyPr rtlCol="0">
            <a:normAutofit/>
          </a:bodyPr>
          <a:lstStyle>
            <a:lvl1pPr marL="0" indent="0" algn="l">
              <a:lnSpc>
                <a:spcPct val="150000"/>
              </a:lnSpc>
              <a:buNone/>
              <a:defRPr sz="1200">
                <a:solidFill>
                  <a:schemeClr val="tx1">
                    <a:lumMod val="75000"/>
                    <a:lumOff val="25000"/>
                  </a:schemeClr>
                </a:solidFill>
              </a:defRPr>
            </a:lvl1pPr>
          </a:lstStyle>
          <a:p>
            <a:pPr lvl="0" rtl="0"/>
            <a:r>
              <a:rPr lang="fr-FR" noProof="0"/>
              <a:t>Description de puce</a:t>
            </a:r>
          </a:p>
        </p:txBody>
      </p:sp>
      <p:sp>
        <p:nvSpPr>
          <p:cNvPr id="22" name="Espace réservé d’image 15">
            <a:extLst>
              <a:ext uri="{FF2B5EF4-FFF2-40B4-BE49-F238E27FC236}">
                <a16:creationId xmlns:a16="http://schemas.microsoft.com/office/drawing/2014/main" id="{51CF84FA-944B-434D-A8DD-F5D8A6BD7F12}"/>
              </a:ext>
            </a:extLst>
          </p:cNvPr>
          <p:cNvSpPr>
            <a:spLocks noGrp="1"/>
          </p:cNvSpPr>
          <p:nvPr>
            <p:ph type="pic" sz="quarter" idx="45" hasCustomPrompt="1"/>
          </p:nvPr>
        </p:nvSpPr>
        <p:spPr>
          <a:xfrm>
            <a:off x="4706975"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fr-FR" noProof="0"/>
              <a:t>Cliquez sur l’icône pour ajouter une image</a:t>
            </a:r>
          </a:p>
        </p:txBody>
      </p:sp>
      <p:sp>
        <p:nvSpPr>
          <p:cNvPr id="23" name="Espace réservé du texte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971432"/>
            <a:ext cx="2941600" cy="360000"/>
          </a:xfrm>
        </p:spPr>
        <p:txBody>
          <a:bodyPr rtlCol="0"/>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rtl="0"/>
            <a:r>
              <a:rPr lang="fr-FR" noProof="0"/>
              <a:t>Puce 1</a:t>
            </a:r>
          </a:p>
        </p:txBody>
      </p:sp>
      <p:sp>
        <p:nvSpPr>
          <p:cNvPr id="24" name="Espace réservé du texte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605832"/>
            <a:ext cx="2941600" cy="1141882"/>
          </a:xfrm>
        </p:spPr>
        <p:txBody>
          <a:bodyPr rtlCol="0">
            <a:normAutofit/>
          </a:bodyPr>
          <a:lstStyle>
            <a:lvl1pPr marL="0" indent="0" algn="l">
              <a:lnSpc>
                <a:spcPct val="150000"/>
              </a:lnSpc>
              <a:buNone/>
              <a:defRPr sz="1200">
                <a:solidFill>
                  <a:schemeClr val="tx1">
                    <a:lumMod val="75000"/>
                    <a:lumOff val="25000"/>
                  </a:schemeClr>
                </a:solidFill>
              </a:defRPr>
            </a:lvl1pPr>
          </a:lstStyle>
          <a:p>
            <a:pPr lvl="0" rtl="0"/>
            <a:r>
              <a:rPr lang="fr-FR" noProof="0"/>
              <a:t>Description de puce</a:t>
            </a:r>
          </a:p>
        </p:txBody>
      </p:sp>
      <p:sp>
        <p:nvSpPr>
          <p:cNvPr id="25" name="Espace réservé d’image 15">
            <a:extLst>
              <a:ext uri="{FF2B5EF4-FFF2-40B4-BE49-F238E27FC236}">
                <a16:creationId xmlns:a16="http://schemas.microsoft.com/office/drawing/2014/main" id="{F07B788A-B491-4062-8710-AC0B5654D443}"/>
              </a:ext>
            </a:extLst>
          </p:cNvPr>
          <p:cNvSpPr>
            <a:spLocks noGrp="1"/>
          </p:cNvSpPr>
          <p:nvPr>
            <p:ph type="pic" sz="quarter" idx="48" hasCustomPrompt="1"/>
          </p:nvPr>
        </p:nvSpPr>
        <p:spPr>
          <a:xfrm>
            <a:off x="8412200"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fr-FR" noProof="0"/>
              <a:t>Cliquez sur l’icône pour ajouter une image</a:t>
            </a:r>
          </a:p>
        </p:txBody>
      </p:sp>
      <p:sp>
        <p:nvSpPr>
          <p:cNvPr id="19" name="Espace réservé de la date 2">
            <a:extLst>
              <a:ext uri="{FF2B5EF4-FFF2-40B4-BE49-F238E27FC236}">
                <a16:creationId xmlns:a16="http://schemas.microsoft.com/office/drawing/2014/main" id="{D798BE23-D422-4EB1-A64B-247490908929}"/>
              </a:ext>
            </a:extLst>
          </p:cNvPr>
          <p:cNvSpPr>
            <a:spLocks noGrp="1"/>
          </p:cNvSpPr>
          <p:nvPr>
            <p:ph type="dt" sz="half" idx="20"/>
          </p:nvPr>
        </p:nvSpPr>
        <p:spPr>
          <a:xfrm>
            <a:off x="838200" y="6356350"/>
            <a:ext cx="2743200" cy="365125"/>
          </a:xfrm>
        </p:spPr>
        <p:txBody>
          <a:bodyPr rtlCol="0"/>
          <a:lstStyle/>
          <a:p>
            <a:pPr rtl="0"/>
            <a:endParaRPr lang="fr-FR" noProof="0"/>
          </a:p>
        </p:txBody>
      </p:sp>
      <p:sp>
        <p:nvSpPr>
          <p:cNvPr id="20" name="Espace réservé du pied de page 3">
            <a:extLst>
              <a:ext uri="{FF2B5EF4-FFF2-40B4-BE49-F238E27FC236}">
                <a16:creationId xmlns:a16="http://schemas.microsoft.com/office/drawing/2014/main" id="{4BF2994C-9A98-4FB0-B040-0D7D4EE7DBBB}"/>
              </a:ext>
            </a:extLst>
          </p:cNvPr>
          <p:cNvSpPr>
            <a:spLocks noGrp="1"/>
          </p:cNvSpPr>
          <p:nvPr>
            <p:ph type="ftr" sz="quarter" idx="21"/>
          </p:nvPr>
        </p:nvSpPr>
        <p:spPr>
          <a:xfrm>
            <a:off x="4038600" y="6356350"/>
            <a:ext cx="4114800" cy="365125"/>
          </a:xfrm>
        </p:spPr>
        <p:txBody>
          <a:bodyPr rtlCol="0"/>
          <a:lstStyle/>
          <a:p>
            <a:pPr rtl="0"/>
            <a:r>
              <a:rPr lang="fr-FR" noProof="0"/>
              <a:t>Pitch deck</a:t>
            </a:r>
          </a:p>
        </p:txBody>
      </p:sp>
      <p:sp>
        <p:nvSpPr>
          <p:cNvPr id="26" name="Espace réservé du numéro de diapositive 4">
            <a:extLst>
              <a:ext uri="{FF2B5EF4-FFF2-40B4-BE49-F238E27FC236}">
                <a16:creationId xmlns:a16="http://schemas.microsoft.com/office/drawing/2014/main" id="{96B5941B-782C-4ACF-AF36-8E21DA11A22E}"/>
              </a:ext>
            </a:extLst>
          </p:cNvPr>
          <p:cNvSpPr>
            <a:spLocks noGrp="1"/>
          </p:cNvSpPr>
          <p:nvPr>
            <p:ph type="sldNum" sz="quarter" idx="22"/>
          </p:nvPr>
        </p:nvSpPr>
        <p:spPr>
          <a:xfrm>
            <a:off x="8610600" y="6356350"/>
            <a:ext cx="2743200" cy="365125"/>
          </a:xfrm>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3547620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FC77FA4A-CE52-4DA0-8842-74FE37E2E8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a:extLst>
              <a:ext uri="{FF2B5EF4-FFF2-40B4-BE49-F238E27FC236}">
                <a16:creationId xmlns:a16="http://schemas.microsoft.com/office/drawing/2014/main" id="{621BCD1D-6E4A-43CA-A3D4-B104CE27D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1811BDA0-5B55-4A85-ACBF-31F8F3EB21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bg1">
                    <a:lumMod val="50000"/>
                    <a:lumOff val="50000"/>
                  </a:schemeClr>
                </a:solidFill>
              </a:defRPr>
            </a:lvl1pPr>
          </a:lstStyle>
          <a:p>
            <a:pPr rtl="0"/>
            <a:r>
              <a:rPr lang="fr-FR" noProof="0"/>
              <a:t>1/7/20XX</a:t>
            </a:r>
          </a:p>
        </p:txBody>
      </p:sp>
      <p:sp>
        <p:nvSpPr>
          <p:cNvPr id="5" name="Espace réservé du pied de page 4">
            <a:extLst>
              <a:ext uri="{FF2B5EF4-FFF2-40B4-BE49-F238E27FC236}">
                <a16:creationId xmlns:a16="http://schemas.microsoft.com/office/drawing/2014/main" id="{3F7AA55C-7321-4214-9297-F53B7B9E50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bg1">
                    <a:lumMod val="50000"/>
                    <a:lumOff val="50000"/>
                  </a:schemeClr>
                </a:solidFill>
              </a:defRPr>
            </a:lvl1pPr>
          </a:lstStyle>
          <a:p>
            <a:pPr rtl="0"/>
            <a:r>
              <a:rPr lang="fr-FR" noProof="0"/>
              <a:t>Pitch deck</a:t>
            </a:r>
          </a:p>
        </p:txBody>
      </p:sp>
      <p:sp>
        <p:nvSpPr>
          <p:cNvPr id="6" name="Espace réservé du numéro de diapositive 5">
            <a:extLst>
              <a:ext uri="{FF2B5EF4-FFF2-40B4-BE49-F238E27FC236}">
                <a16:creationId xmlns:a16="http://schemas.microsoft.com/office/drawing/2014/main" id="{5E330C71-8F7D-4855-A35C-46C83B4BF4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bg1">
                    <a:lumMod val="50000"/>
                    <a:lumOff val="50000"/>
                  </a:schemeClr>
                </a:solidFill>
              </a:defRPr>
            </a:lvl1pPr>
          </a:lstStyle>
          <a:p>
            <a:pPr rtl="0"/>
            <a:fld id="{9FF96520-E4CE-4EAD-8ABF-1D2297D6B3AA}" type="slidenum">
              <a:rPr lang="fr-FR" noProof="0" smtClean="0"/>
              <a:pPr rtl="0"/>
              <a:t>‹N°›</a:t>
            </a:fld>
            <a:endParaRPr lang="fr-FR" noProof="0"/>
          </a:p>
        </p:txBody>
      </p:sp>
    </p:spTree>
    <p:extLst>
      <p:ext uri="{BB962C8B-B14F-4D97-AF65-F5344CB8AC3E}">
        <p14:creationId xmlns:p14="http://schemas.microsoft.com/office/powerpoint/2010/main" val="2446666589"/>
      </p:ext>
    </p:extLst>
  </p:cSld>
  <p:clrMap bg1="dk1" tx1="lt1" bg2="dk2" tx2="lt2" accent1="accent1" accent2="accent2" accent3="accent3" accent4="accent4" accent5="accent5" accent6="accent6" hlink="hlink" folHlink="folHlink"/>
  <p:sldLayoutIdLst>
    <p:sldLayoutId id="2147483649" r:id="rId1"/>
    <p:sldLayoutId id="2147483666" r:id="rId2"/>
    <p:sldLayoutId id="2147483678" r:id="rId3"/>
    <p:sldLayoutId id="2147483667" r:id="rId4"/>
    <p:sldLayoutId id="2147483668" r:id="rId5"/>
    <p:sldLayoutId id="2147483669" r:id="rId6"/>
    <p:sldLayoutId id="2147483670" r:id="rId7"/>
    <p:sldLayoutId id="2147483651" r:id="rId8"/>
    <p:sldLayoutId id="2147483661" r:id="rId9"/>
    <p:sldLayoutId id="2147483671" r:id="rId10"/>
    <p:sldLayoutId id="2147483663" r:id="rId11"/>
    <p:sldLayoutId id="2147483679" r:id="rId12"/>
    <p:sldLayoutId id="2147483677" r:id="rId13"/>
    <p:sldLayoutId id="2147483664" r:id="rId14"/>
    <p:sldLayoutId id="2147483672" r:id="rId15"/>
    <p:sldLayoutId id="2147483652" r:id="rId16"/>
    <p:sldLayoutId id="2147483653" r:id="rId17"/>
    <p:sldLayoutId id="2147483665" r:id="rId18"/>
    <p:sldLayoutId id="2147483650" r:id="rId19"/>
    <p:sldLayoutId id="2147483654" r:id="rId20"/>
    <p:sldLayoutId id="2147483674" r:id="rId21"/>
    <p:sldLayoutId id="2147483676" r:id="rId22"/>
    <p:sldLayoutId id="2147483673" r:id="rId23"/>
    <p:sldLayoutId id="2147483675" r:id="rId24"/>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20.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18.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jpeg"/><Relationship Id="rId7"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21.xml"/><Relationship Id="rId6" Type="http://schemas.openxmlformats.org/officeDocument/2006/relationships/image" Target="../media/image18.jpeg"/><Relationship Id="rId5" Type="http://schemas.openxmlformats.org/officeDocument/2006/relationships/image" Target="../media/image17.jpeg"/><Relationship Id="rId10" Type="http://schemas.openxmlformats.org/officeDocument/2006/relationships/image" Target="../media/image22.jpeg"/><Relationship Id="rId4" Type="http://schemas.openxmlformats.org/officeDocument/2006/relationships/image" Target="../media/image16.jpeg"/><Relationship Id="rId9" Type="http://schemas.openxmlformats.org/officeDocument/2006/relationships/image" Target="../media/image21.jpeg"/></Relationships>
</file>

<file path=ppt/slides/_rels/slide1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9.xml"/><Relationship Id="rId1" Type="http://schemas.openxmlformats.org/officeDocument/2006/relationships/slideLayout" Target="../slideLayouts/slideLayout2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24.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space réservé d’image 9" descr="gros plan de fille écrivant&#10;">
            <a:extLst>
              <a:ext uri="{FF2B5EF4-FFF2-40B4-BE49-F238E27FC236}">
                <a16:creationId xmlns:a16="http://schemas.microsoft.com/office/drawing/2014/main" id="{54164480-ECF3-4F09-B48E-13A40EAE5A3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p:spPr>
      </p:pic>
      <p:sp>
        <p:nvSpPr>
          <p:cNvPr id="23" name="Titre 22">
            <a:extLst>
              <a:ext uri="{FF2B5EF4-FFF2-40B4-BE49-F238E27FC236}">
                <a16:creationId xmlns:a16="http://schemas.microsoft.com/office/drawing/2014/main" id="{EE427349-2C23-4643-A4C8-552661FAA5DF}"/>
              </a:ext>
            </a:extLst>
          </p:cNvPr>
          <p:cNvSpPr>
            <a:spLocks noGrp="1"/>
          </p:cNvSpPr>
          <p:nvPr>
            <p:ph type="ctrTitle"/>
          </p:nvPr>
        </p:nvSpPr>
        <p:spPr>
          <a:xfrm>
            <a:off x="6447631" y="454929"/>
            <a:ext cx="5744369" cy="2220356"/>
          </a:xfrm>
        </p:spPr>
        <p:txBody>
          <a:bodyPr rtlCol="0">
            <a:normAutofit fontScale="90000"/>
          </a:bodyPr>
          <a:lstStyle/>
          <a:p>
            <a:pPr algn="ctr" rtl="0"/>
            <a:r>
              <a:rPr lang="fr-FR" dirty="0"/>
              <a:t>Titre professionnel</a:t>
            </a:r>
            <a:br>
              <a:rPr lang="fr-FR" dirty="0"/>
            </a:br>
            <a:r>
              <a:rPr lang="fr-FR" dirty="0"/>
              <a:t>Niveau II</a:t>
            </a:r>
          </a:p>
        </p:txBody>
      </p:sp>
      <p:sp>
        <p:nvSpPr>
          <p:cNvPr id="18" name="Espace réservé du texte 17">
            <a:extLst>
              <a:ext uri="{FF2B5EF4-FFF2-40B4-BE49-F238E27FC236}">
                <a16:creationId xmlns:a16="http://schemas.microsoft.com/office/drawing/2014/main" id="{20C49F68-0122-45AF-8FB2-4A73D67BEF49}"/>
              </a:ext>
            </a:extLst>
          </p:cNvPr>
          <p:cNvSpPr>
            <a:spLocks noGrp="1"/>
          </p:cNvSpPr>
          <p:nvPr>
            <p:ph type="body" sz="quarter" idx="15"/>
          </p:nvPr>
        </p:nvSpPr>
        <p:spPr>
          <a:xfrm>
            <a:off x="3157247" y="2624666"/>
            <a:ext cx="1253665" cy="1681163"/>
          </a:xfrm>
        </p:spPr>
        <p:txBody>
          <a:bodyPr rtlCol="0"/>
          <a:lstStyle/>
          <a:p>
            <a:pPr rtl="0"/>
            <a:r>
              <a:rPr lang="fr-FR" dirty="0"/>
              <a:t>D</a:t>
            </a:r>
          </a:p>
        </p:txBody>
      </p:sp>
      <p:sp>
        <p:nvSpPr>
          <p:cNvPr id="17" name="Espace réservé du texte 16">
            <a:extLst>
              <a:ext uri="{FF2B5EF4-FFF2-40B4-BE49-F238E27FC236}">
                <a16:creationId xmlns:a16="http://schemas.microsoft.com/office/drawing/2014/main" id="{B0FFBF6C-2281-4A59-8BF0-A256739C023B}"/>
              </a:ext>
            </a:extLst>
          </p:cNvPr>
          <p:cNvSpPr>
            <a:spLocks noGrp="1"/>
          </p:cNvSpPr>
          <p:nvPr>
            <p:ph type="body" sz="quarter" idx="14"/>
          </p:nvPr>
        </p:nvSpPr>
        <p:spPr>
          <a:xfrm>
            <a:off x="1101673" y="204903"/>
            <a:ext cx="1253665" cy="1681163"/>
          </a:xfrm>
        </p:spPr>
        <p:txBody>
          <a:bodyPr rtlCol="0"/>
          <a:lstStyle/>
          <a:p>
            <a:pPr rtl="0"/>
            <a:r>
              <a:rPr lang="fr-FR" dirty="0"/>
              <a:t>C</a:t>
            </a:r>
          </a:p>
        </p:txBody>
      </p:sp>
      <p:sp>
        <p:nvSpPr>
          <p:cNvPr id="19" name="Espace réservé du texte 18">
            <a:extLst>
              <a:ext uri="{FF2B5EF4-FFF2-40B4-BE49-F238E27FC236}">
                <a16:creationId xmlns:a16="http://schemas.microsoft.com/office/drawing/2014/main" id="{5C600DDB-51C1-4E0E-8FC1-10C888E4E7C3}"/>
              </a:ext>
            </a:extLst>
          </p:cNvPr>
          <p:cNvSpPr>
            <a:spLocks noGrp="1"/>
          </p:cNvSpPr>
          <p:nvPr>
            <p:ph type="body" sz="quarter" idx="16"/>
          </p:nvPr>
        </p:nvSpPr>
        <p:spPr>
          <a:xfrm>
            <a:off x="593211" y="4651472"/>
            <a:ext cx="1253665" cy="1681163"/>
          </a:xfrm>
        </p:spPr>
        <p:txBody>
          <a:bodyPr rtlCol="0"/>
          <a:lstStyle/>
          <a:p>
            <a:pPr rtl="0"/>
            <a:r>
              <a:rPr lang="fr-FR" dirty="0"/>
              <a:t>A</a:t>
            </a:r>
          </a:p>
        </p:txBody>
      </p:sp>
      <p:sp>
        <p:nvSpPr>
          <p:cNvPr id="32" name="Sous-titre 31">
            <a:extLst>
              <a:ext uri="{FF2B5EF4-FFF2-40B4-BE49-F238E27FC236}">
                <a16:creationId xmlns:a16="http://schemas.microsoft.com/office/drawing/2014/main" id="{F69B5076-6A18-4AD8-A2C2-DB967CF6EE50}"/>
              </a:ext>
            </a:extLst>
          </p:cNvPr>
          <p:cNvSpPr>
            <a:spLocks noGrp="1"/>
          </p:cNvSpPr>
          <p:nvPr>
            <p:ph type="subTitle" idx="1"/>
          </p:nvPr>
        </p:nvSpPr>
        <p:spPr>
          <a:xfrm>
            <a:off x="9138668" y="5691616"/>
            <a:ext cx="2099271" cy="682094"/>
          </a:xfrm>
        </p:spPr>
        <p:txBody>
          <a:bodyPr rtlCol="0"/>
          <a:lstStyle/>
          <a:p>
            <a:pPr rtl="0"/>
            <a:r>
              <a:rPr lang="fr-FR" dirty="0"/>
              <a:t>Lilian layrac</a:t>
            </a:r>
          </a:p>
        </p:txBody>
      </p:sp>
      <p:cxnSp>
        <p:nvCxnSpPr>
          <p:cNvPr id="34" name="Connecteur droit 33">
            <a:extLst>
              <a:ext uri="{FF2B5EF4-FFF2-40B4-BE49-F238E27FC236}">
                <a16:creationId xmlns:a16="http://schemas.microsoft.com/office/drawing/2014/main" id="{BC4BB374-4C53-4405-B3D6-928C68A871C7}"/>
              </a:ext>
              <a:ext uri="{C183D7F6-B498-43B3-948B-1728B52AA6E4}">
                <adec:decorative xmlns:adec="http://schemas.microsoft.com/office/drawing/2017/decorative" val="1"/>
              </a:ext>
            </a:extLst>
          </p:cNvPr>
          <p:cNvCxnSpPr>
            <a:cxnSpLocks/>
          </p:cNvCxnSpPr>
          <p:nvPr/>
        </p:nvCxnSpPr>
        <p:spPr>
          <a:xfrm>
            <a:off x="2096104" y="2771509"/>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FCDDB411-0E13-3741-911B-CFCB74C5BAB0}"/>
              </a:ext>
              <a:ext uri="{C183D7F6-B498-43B3-948B-1728B52AA6E4}">
                <adec:decorative xmlns:adec="http://schemas.microsoft.com/office/drawing/2017/decorative" val="1"/>
              </a:ext>
            </a:extLst>
          </p:cNvPr>
          <p:cNvCxnSpPr>
            <a:cxnSpLocks/>
          </p:cNvCxnSpPr>
          <p:nvPr/>
        </p:nvCxnSpPr>
        <p:spPr>
          <a:xfrm flipH="1">
            <a:off x="4990495" y="6032663"/>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Espace réservé du texte 16">
            <a:extLst>
              <a:ext uri="{FF2B5EF4-FFF2-40B4-BE49-F238E27FC236}">
                <a16:creationId xmlns:a16="http://schemas.microsoft.com/office/drawing/2014/main" id="{3D4FCC2F-2292-3804-B468-F82F2799F86B}"/>
              </a:ext>
            </a:extLst>
          </p:cNvPr>
          <p:cNvSpPr txBox="1">
            <a:spLocks/>
          </p:cNvSpPr>
          <p:nvPr/>
        </p:nvSpPr>
        <p:spPr>
          <a:xfrm>
            <a:off x="2355338" y="1268580"/>
            <a:ext cx="2543323" cy="5886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55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4000" dirty="0" err="1"/>
              <a:t>oncepteur</a:t>
            </a:r>
            <a:endParaRPr lang="fr-FR" sz="4000" dirty="0"/>
          </a:p>
        </p:txBody>
      </p:sp>
      <p:sp>
        <p:nvSpPr>
          <p:cNvPr id="7" name="Espace réservé du texte 16">
            <a:extLst>
              <a:ext uri="{FF2B5EF4-FFF2-40B4-BE49-F238E27FC236}">
                <a16:creationId xmlns:a16="http://schemas.microsoft.com/office/drawing/2014/main" id="{9130A96D-4D4D-9D19-78D2-E8D27349B84C}"/>
              </a:ext>
            </a:extLst>
          </p:cNvPr>
          <p:cNvSpPr txBox="1">
            <a:spLocks/>
          </p:cNvSpPr>
          <p:nvPr/>
        </p:nvSpPr>
        <p:spPr>
          <a:xfrm>
            <a:off x="4410912" y="3717169"/>
            <a:ext cx="2794057" cy="5886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55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4000" dirty="0" err="1"/>
              <a:t>éveloppeur</a:t>
            </a:r>
            <a:endParaRPr lang="fr-FR" sz="4000" dirty="0"/>
          </a:p>
        </p:txBody>
      </p:sp>
      <p:sp>
        <p:nvSpPr>
          <p:cNvPr id="8" name="Espace réservé du texte 16">
            <a:extLst>
              <a:ext uri="{FF2B5EF4-FFF2-40B4-BE49-F238E27FC236}">
                <a16:creationId xmlns:a16="http://schemas.microsoft.com/office/drawing/2014/main" id="{DA88DC4D-E357-2916-5798-B2A6FC3394CC}"/>
              </a:ext>
            </a:extLst>
          </p:cNvPr>
          <p:cNvSpPr txBox="1">
            <a:spLocks/>
          </p:cNvSpPr>
          <p:nvPr/>
        </p:nvSpPr>
        <p:spPr>
          <a:xfrm>
            <a:off x="1846876" y="5738333"/>
            <a:ext cx="3051785" cy="5886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55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4000" dirty="0"/>
              <a:t>applications</a:t>
            </a:r>
          </a:p>
        </p:txBody>
      </p:sp>
    </p:spTree>
    <p:extLst>
      <p:ext uri="{BB962C8B-B14F-4D97-AF65-F5344CB8AC3E}">
        <p14:creationId xmlns:p14="http://schemas.microsoft.com/office/powerpoint/2010/main" val="506310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re 22">
            <a:extLst>
              <a:ext uri="{FF2B5EF4-FFF2-40B4-BE49-F238E27FC236}">
                <a16:creationId xmlns:a16="http://schemas.microsoft.com/office/drawing/2014/main" id="{5FB75C3E-5885-49DD-8190-BB1E8C511A7E}"/>
              </a:ext>
            </a:extLst>
          </p:cNvPr>
          <p:cNvSpPr>
            <a:spLocks noGrp="1"/>
          </p:cNvSpPr>
          <p:nvPr>
            <p:ph type="title"/>
          </p:nvPr>
        </p:nvSpPr>
        <p:spPr>
          <a:xfrm>
            <a:off x="6903720" y="1419438"/>
            <a:ext cx="4450080" cy="924808"/>
          </a:xfrm>
        </p:spPr>
        <p:txBody>
          <a:bodyPr rtlCol="0"/>
          <a:lstStyle/>
          <a:p>
            <a:pPr rtl="0"/>
            <a:r>
              <a:rPr lang="fr-FR"/>
              <a:t>Comparaison des marchés</a:t>
            </a:r>
            <a:endParaRPr lang="fr-FR" dirty="0"/>
          </a:p>
        </p:txBody>
      </p:sp>
      <p:sp>
        <p:nvSpPr>
          <p:cNvPr id="30" name="Espace réservé du texte 29">
            <a:extLst>
              <a:ext uri="{FF2B5EF4-FFF2-40B4-BE49-F238E27FC236}">
                <a16:creationId xmlns:a16="http://schemas.microsoft.com/office/drawing/2014/main" id="{B42237DE-8579-4920-9331-C835DA7AE69A}"/>
              </a:ext>
            </a:extLst>
          </p:cNvPr>
          <p:cNvSpPr>
            <a:spLocks noGrp="1"/>
          </p:cNvSpPr>
          <p:nvPr>
            <p:ph type="body" sz="quarter" idx="33"/>
          </p:nvPr>
        </p:nvSpPr>
        <p:spPr>
          <a:xfrm>
            <a:off x="7366082" y="3009550"/>
            <a:ext cx="1254314" cy="360000"/>
          </a:xfrm>
        </p:spPr>
        <p:txBody>
          <a:bodyPr rtlCol="0">
            <a:normAutofit/>
          </a:bodyPr>
          <a:lstStyle/>
          <a:p>
            <a:pPr rtl="0"/>
            <a:r>
              <a:rPr lang="fr-FR"/>
              <a:t>milliard</a:t>
            </a:r>
            <a:endParaRPr lang="fr-FR" dirty="0"/>
          </a:p>
        </p:txBody>
      </p:sp>
      <p:sp>
        <p:nvSpPr>
          <p:cNvPr id="28" name="Espace réservé du texte 27">
            <a:extLst>
              <a:ext uri="{FF2B5EF4-FFF2-40B4-BE49-F238E27FC236}">
                <a16:creationId xmlns:a16="http://schemas.microsoft.com/office/drawing/2014/main" id="{16852965-5187-4677-B878-4167E7B69252}"/>
              </a:ext>
            </a:extLst>
          </p:cNvPr>
          <p:cNvSpPr>
            <a:spLocks noGrp="1"/>
          </p:cNvSpPr>
          <p:nvPr>
            <p:ph type="body" sz="quarter" idx="34"/>
          </p:nvPr>
        </p:nvSpPr>
        <p:spPr>
          <a:xfrm>
            <a:off x="7366082" y="4017086"/>
            <a:ext cx="1254314" cy="360000"/>
          </a:xfrm>
        </p:spPr>
        <p:txBody>
          <a:bodyPr rtlCol="0">
            <a:normAutofit/>
          </a:bodyPr>
          <a:lstStyle/>
          <a:p>
            <a:pPr rtl="0"/>
            <a:r>
              <a:rPr lang="fr-FR"/>
              <a:t>milliard</a:t>
            </a:r>
            <a:endParaRPr lang="fr-FR" dirty="0"/>
          </a:p>
        </p:txBody>
      </p:sp>
      <p:sp>
        <p:nvSpPr>
          <p:cNvPr id="31" name="Espace réservé du texte 30">
            <a:extLst>
              <a:ext uri="{FF2B5EF4-FFF2-40B4-BE49-F238E27FC236}">
                <a16:creationId xmlns:a16="http://schemas.microsoft.com/office/drawing/2014/main" id="{FB4B73B3-17D0-4AD4-A250-23C177FEC520}"/>
              </a:ext>
            </a:extLst>
          </p:cNvPr>
          <p:cNvSpPr>
            <a:spLocks noGrp="1"/>
          </p:cNvSpPr>
          <p:nvPr>
            <p:ph type="body" sz="quarter" idx="35"/>
          </p:nvPr>
        </p:nvSpPr>
        <p:spPr>
          <a:xfrm>
            <a:off x="7366082" y="4957948"/>
            <a:ext cx="1254314" cy="360000"/>
          </a:xfrm>
        </p:spPr>
        <p:txBody>
          <a:bodyPr rtlCol="0">
            <a:normAutofit/>
          </a:bodyPr>
          <a:lstStyle/>
          <a:p>
            <a:pPr rtl="0"/>
            <a:r>
              <a:rPr lang="fr-FR"/>
              <a:t>milliard</a:t>
            </a:r>
            <a:endParaRPr lang="fr-FR" dirty="0"/>
          </a:p>
        </p:txBody>
      </p:sp>
      <p:sp>
        <p:nvSpPr>
          <p:cNvPr id="29" name="Espace réservé du texte 28">
            <a:extLst>
              <a:ext uri="{FF2B5EF4-FFF2-40B4-BE49-F238E27FC236}">
                <a16:creationId xmlns:a16="http://schemas.microsoft.com/office/drawing/2014/main" id="{A362839C-0A6B-4785-ACD4-42645537AFF4}"/>
              </a:ext>
            </a:extLst>
          </p:cNvPr>
          <p:cNvSpPr>
            <a:spLocks noGrp="1"/>
          </p:cNvSpPr>
          <p:nvPr>
            <p:ph type="body" sz="quarter" idx="36"/>
          </p:nvPr>
        </p:nvSpPr>
        <p:spPr>
          <a:xfrm>
            <a:off x="6903720" y="2816574"/>
            <a:ext cx="561421" cy="627254"/>
          </a:xfrm>
        </p:spPr>
        <p:txBody>
          <a:bodyPr rtlCol="0"/>
          <a:lstStyle/>
          <a:p>
            <a:pPr rtl="0"/>
            <a:r>
              <a:rPr lang="fr-FR"/>
              <a:t>3</a:t>
            </a:r>
            <a:endParaRPr lang="fr-FR" dirty="0"/>
          </a:p>
        </p:txBody>
      </p:sp>
      <p:sp>
        <p:nvSpPr>
          <p:cNvPr id="33" name="Espace réservé du texte 32">
            <a:extLst>
              <a:ext uri="{FF2B5EF4-FFF2-40B4-BE49-F238E27FC236}">
                <a16:creationId xmlns:a16="http://schemas.microsoft.com/office/drawing/2014/main" id="{D57220B4-795B-4602-8E69-5D53D12DCC80}"/>
              </a:ext>
            </a:extLst>
          </p:cNvPr>
          <p:cNvSpPr>
            <a:spLocks noGrp="1"/>
          </p:cNvSpPr>
          <p:nvPr>
            <p:ph type="body" sz="quarter" idx="37"/>
          </p:nvPr>
        </p:nvSpPr>
        <p:spPr>
          <a:xfrm>
            <a:off x="6903720" y="3805802"/>
            <a:ext cx="561421" cy="627254"/>
          </a:xfrm>
        </p:spPr>
        <p:txBody>
          <a:bodyPr rtlCol="0"/>
          <a:lstStyle/>
          <a:p>
            <a:pPr rtl="0"/>
            <a:r>
              <a:rPr lang="fr-FR"/>
              <a:t>2</a:t>
            </a:r>
            <a:endParaRPr lang="fr-FR" dirty="0"/>
          </a:p>
        </p:txBody>
      </p:sp>
      <p:sp>
        <p:nvSpPr>
          <p:cNvPr id="26" name="Espace réservé du texte 25">
            <a:extLst>
              <a:ext uri="{FF2B5EF4-FFF2-40B4-BE49-F238E27FC236}">
                <a16:creationId xmlns:a16="http://schemas.microsoft.com/office/drawing/2014/main" id="{AF961A7D-A035-4952-BEF5-34EE93A2486F}"/>
              </a:ext>
            </a:extLst>
          </p:cNvPr>
          <p:cNvSpPr>
            <a:spLocks noGrp="1"/>
          </p:cNvSpPr>
          <p:nvPr>
            <p:ph type="body" sz="quarter" idx="38"/>
          </p:nvPr>
        </p:nvSpPr>
        <p:spPr>
          <a:xfrm>
            <a:off x="6903721" y="4731659"/>
            <a:ext cx="561421" cy="800012"/>
          </a:xfrm>
        </p:spPr>
        <p:txBody>
          <a:bodyPr vert="horz" lIns="91440" tIns="45720" rIns="91440" bIns="45720" rtlCol="0" anchor="t">
            <a:normAutofit/>
          </a:bodyPr>
          <a:lstStyle/>
          <a:p>
            <a:pPr rtl="0"/>
            <a:r>
              <a:rPr lang="fr-FR" noProof="1"/>
              <a:t>1</a:t>
            </a:r>
            <a:endParaRPr lang="fr-FR" dirty="0"/>
          </a:p>
        </p:txBody>
      </p:sp>
      <p:sp>
        <p:nvSpPr>
          <p:cNvPr id="27" name="Espace réservé du texte 26">
            <a:extLst>
              <a:ext uri="{FF2B5EF4-FFF2-40B4-BE49-F238E27FC236}">
                <a16:creationId xmlns:a16="http://schemas.microsoft.com/office/drawing/2014/main" id="{3C7B196D-A4EB-4450-8C2E-D4F26C77F843}"/>
              </a:ext>
            </a:extLst>
          </p:cNvPr>
          <p:cNvSpPr>
            <a:spLocks noGrp="1"/>
          </p:cNvSpPr>
          <p:nvPr>
            <p:ph type="body" sz="quarter" idx="28"/>
          </p:nvPr>
        </p:nvSpPr>
        <p:spPr>
          <a:xfrm>
            <a:off x="8629106" y="3058998"/>
            <a:ext cx="2427514" cy="715169"/>
          </a:xfrm>
        </p:spPr>
        <p:txBody>
          <a:bodyPr rtlCol="0">
            <a:normAutofit/>
          </a:bodyPr>
          <a:lstStyle/>
          <a:p>
            <a:pPr rtl="0"/>
            <a:r>
              <a:rPr lang="fr-FR"/>
              <a:t>Opportunité de créer</a:t>
            </a:r>
          </a:p>
          <a:p>
            <a:pPr rtl="0"/>
            <a:r>
              <a:rPr lang="fr-FR"/>
              <a:t>Marché potentiel</a:t>
            </a:r>
            <a:endParaRPr lang="fr-FR" dirty="0"/>
          </a:p>
        </p:txBody>
      </p:sp>
      <p:sp>
        <p:nvSpPr>
          <p:cNvPr id="3" name="Espace réservé du texte 2">
            <a:extLst>
              <a:ext uri="{FF2B5EF4-FFF2-40B4-BE49-F238E27FC236}">
                <a16:creationId xmlns:a16="http://schemas.microsoft.com/office/drawing/2014/main" id="{082463A9-91ED-406C-A142-DF9DBB5C018D}"/>
              </a:ext>
            </a:extLst>
          </p:cNvPr>
          <p:cNvSpPr>
            <a:spLocks noGrp="1"/>
          </p:cNvSpPr>
          <p:nvPr>
            <p:ph type="body" sz="quarter" idx="39"/>
          </p:nvPr>
        </p:nvSpPr>
        <p:spPr>
          <a:xfrm>
            <a:off x="8629106" y="4069174"/>
            <a:ext cx="2427514" cy="715169"/>
          </a:xfrm>
        </p:spPr>
        <p:txBody>
          <a:bodyPr vert="horz" lIns="0" tIns="45720" rIns="91440" bIns="45720" rtlCol="0" anchor="t">
            <a:normAutofit/>
          </a:bodyPr>
          <a:lstStyle/>
          <a:p>
            <a:pPr rtl="0"/>
            <a:r>
              <a:rPr lang="fr-FR"/>
              <a:t>Liberté de création</a:t>
            </a:r>
          </a:p>
          <a:p>
            <a:pPr rtl="0"/>
            <a:r>
              <a:rPr lang="fr-FR"/>
              <a:t>Segment de marché</a:t>
            </a:r>
            <a:endParaRPr lang="fr-FR" dirty="0"/>
          </a:p>
        </p:txBody>
      </p:sp>
      <p:sp>
        <p:nvSpPr>
          <p:cNvPr id="24" name="Espace réservé du contenu 23">
            <a:extLst>
              <a:ext uri="{FF2B5EF4-FFF2-40B4-BE49-F238E27FC236}">
                <a16:creationId xmlns:a16="http://schemas.microsoft.com/office/drawing/2014/main" id="{B5A11B9F-68B0-405D-8B6F-DDBC74E10DDA}"/>
              </a:ext>
            </a:extLst>
          </p:cNvPr>
          <p:cNvSpPr>
            <a:spLocks noGrp="1"/>
          </p:cNvSpPr>
          <p:nvPr>
            <p:ph type="body" sz="quarter" idx="40"/>
          </p:nvPr>
        </p:nvSpPr>
        <p:spPr>
          <a:xfrm>
            <a:off x="8629106" y="5011206"/>
            <a:ext cx="2427514" cy="715169"/>
          </a:xfrm>
        </p:spPr>
        <p:txBody>
          <a:bodyPr vert="horz" lIns="0" tIns="45720" rIns="91440" bIns="45720" rtlCol="0" anchor="t">
            <a:normAutofit/>
          </a:bodyPr>
          <a:lstStyle/>
          <a:p>
            <a:pPr rtl="0"/>
            <a:r>
              <a:rPr lang="fr-FR" noProof="1"/>
              <a:t>Faible concurrence</a:t>
            </a:r>
          </a:p>
          <a:p>
            <a:pPr rtl="0"/>
            <a:r>
              <a:rPr lang="fr-FR" noProof="1"/>
              <a:t>Marché potentiel</a:t>
            </a:r>
          </a:p>
        </p:txBody>
      </p:sp>
      <p:sp>
        <p:nvSpPr>
          <p:cNvPr id="18" name="Espace réservé de la date 17">
            <a:extLst>
              <a:ext uri="{FF2B5EF4-FFF2-40B4-BE49-F238E27FC236}">
                <a16:creationId xmlns:a16="http://schemas.microsoft.com/office/drawing/2014/main" id="{204F2788-A549-4606-823A-C92CBBB1C084}"/>
              </a:ext>
            </a:extLst>
          </p:cNvPr>
          <p:cNvSpPr>
            <a:spLocks noGrp="1"/>
          </p:cNvSpPr>
          <p:nvPr>
            <p:ph type="dt" sz="half" idx="10"/>
          </p:nvPr>
        </p:nvSpPr>
        <p:spPr>
          <a:xfrm>
            <a:off x="838200" y="6356350"/>
            <a:ext cx="2743200" cy="365125"/>
          </a:xfrm>
        </p:spPr>
        <p:txBody>
          <a:bodyPr rtlCol="0"/>
          <a:lstStyle/>
          <a:p>
            <a:pPr rtl="0"/>
            <a:r>
              <a:rPr lang="fr-FR"/>
              <a:t>7/01/20XX</a:t>
            </a:r>
            <a:endParaRPr lang="fr-FR" dirty="0"/>
          </a:p>
        </p:txBody>
      </p:sp>
      <p:sp>
        <p:nvSpPr>
          <p:cNvPr id="19" name="Espace réservé du pied de page 18">
            <a:extLst>
              <a:ext uri="{FF2B5EF4-FFF2-40B4-BE49-F238E27FC236}">
                <a16:creationId xmlns:a16="http://schemas.microsoft.com/office/drawing/2014/main" id="{89B3FF9D-418C-420B-A25C-234C4E3D0094}"/>
              </a:ext>
            </a:extLst>
          </p:cNvPr>
          <p:cNvSpPr>
            <a:spLocks noGrp="1"/>
          </p:cNvSpPr>
          <p:nvPr>
            <p:ph type="ftr" sz="quarter" idx="11"/>
          </p:nvPr>
        </p:nvSpPr>
        <p:spPr>
          <a:xfrm>
            <a:off x="4038600" y="6356350"/>
            <a:ext cx="4114800" cy="365125"/>
          </a:xfrm>
        </p:spPr>
        <p:txBody>
          <a:bodyPr rtlCol="0"/>
          <a:lstStyle/>
          <a:p>
            <a:pPr rtl="0"/>
            <a:r>
              <a:rPr lang="fr-FR"/>
              <a:t>Pitch deck</a:t>
            </a:r>
            <a:endParaRPr lang="fr-FR" dirty="0"/>
          </a:p>
        </p:txBody>
      </p:sp>
      <p:sp>
        <p:nvSpPr>
          <p:cNvPr id="20" name="Espace réservé du numéro de diapositive 19">
            <a:extLst>
              <a:ext uri="{FF2B5EF4-FFF2-40B4-BE49-F238E27FC236}">
                <a16:creationId xmlns:a16="http://schemas.microsoft.com/office/drawing/2014/main" id="{D5E2A87B-0EA4-4713-9221-35871F26434E}"/>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smtClean="0"/>
              <a:pPr/>
              <a:t>10</a:t>
            </a:fld>
            <a:endParaRPr lang="fr-FR" dirty="0"/>
          </a:p>
        </p:txBody>
      </p:sp>
    </p:spTree>
    <p:extLst>
      <p:ext uri="{BB962C8B-B14F-4D97-AF65-F5344CB8AC3E}">
        <p14:creationId xmlns:p14="http://schemas.microsoft.com/office/powerpoint/2010/main" val="24772461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contenu 5">
            <a:extLst>
              <a:ext uri="{FF2B5EF4-FFF2-40B4-BE49-F238E27FC236}">
                <a16:creationId xmlns:a16="http://schemas.microsoft.com/office/drawing/2014/main" id="{5A6B31B0-7B84-475D-961F-09C0191F91A2}"/>
              </a:ext>
            </a:extLst>
          </p:cNvPr>
          <p:cNvSpPr>
            <a:spLocks noGrp="1"/>
          </p:cNvSpPr>
          <p:nvPr>
            <p:ph sz="half" idx="1"/>
          </p:nvPr>
        </p:nvSpPr>
        <p:spPr>
          <a:xfrm>
            <a:off x="838200" y="3429000"/>
            <a:ext cx="4114797" cy="2747962"/>
          </a:xfrm>
        </p:spPr>
        <p:txBody>
          <a:bodyPr vert="horz" lIns="91440" tIns="45720" rIns="91440" bIns="45720" rtlCol="0" anchor="t">
            <a:normAutofit/>
          </a:bodyPr>
          <a:lstStyle/>
          <a:p>
            <a:pPr rtl="0"/>
            <a:r>
              <a:rPr lang="fr-FR" noProof="1"/>
              <a:t>Le prix de notre programme est inférieur à celui des autres outils du marché de l'éducation.</a:t>
            </a:r>
          </a:p>
          <a:p>
            <a:pPr rtl="0"/>
            <a:r>
              <a:rPr lang="fr-FR" noProof="1"/>
              <a:t>Simple et facile à utiliser, par rapport aux outils complexes des concurrents</a:t>
            </a:r>
          </a:p>
          <a:p>
            <a:pPr rtl="0"/>
            <a:r>
              <a:rPr lang="fr-FR" noProof="1"/>
              <a:t>Le caractère abordable est le principal attrait des éducateurs pour l'adoption de nos produits.</a:t>
            </a:r>
          </a:p>
        </p:txBody>
      </p:sp>
      <p:sp>
        <p:nvSpPr>
          <p:cNvPr id="12" name="Espace réservé du contenu 11">
            <a:extLst>
              <a:ext uri="{FF2B5EF4-FFF2-40B4-BE49-F238E27FC236}">
                <a16:creationId xmlns:a16="http://schemas.microsoft.com/office/drawing/2014/main" id="{AEAF2965-1DCE-4B93-BD47-2AD94F6E3DC9}"/>
              </a:ext>
            </a:extLst>
          </p:cNvPr>
          <p:cNvSpPr>
            <a:spLocks noGrp="1"/>
          </p:cNvSpPr>
          <p:nvPr>
            <p:ph sz="half" idx="2"/>
          </p:nvPr>
        </p:nvSpPr>
        <p:spPr>
          <a:xfrm>
            <a:off x="7239003" y="3429000"/>
            <a:ext cx="4114797" cy="2747962"/>
          </a:xfrm>
        </p:spPr>
        <p:txBody>
          <a:bodyPr rtlCol="0">
            <a:normAutofit/>
          </a:bodyPr>
          <a:lstStyle/>
          <a:p>
            <a:pPr rtl="0"/>
            <a:r>
              <a:rPr lang="fr-FR" noProof="1"/>
              <a:t>Entreprise A</a:t>
            </a:r>
            <a:br>
              <a:rPr lang="fr-FR" noProof="1"/>
            </a:br>
            <a:r>
              <a:rPr lang="fr-FR" noProof="1"/>
              <a:t>Le produit est plus cher</a:t>
            </a:r>
          </a:p>
          <a:p>
            <a:pPr rtl="0"/>
            <a:r>
              <a:rPr lang="fr-FR" noProof="1"/>
              <a:t>Entreprises B et C </a:t>
            </a:r>
            <a:br>
              <a:rPr lang="fr-FR" noProof="1"/>
            </a:br>
            <a:r>
              <a:rPr lang="fr-FR" noProof="1"/>
              <a:t>Le produit est cher et difficile à prendre en main</a:t>
            </a:r>
          </a:p>
          <a:p>
            <a:pPr rtl="0"/>
            <a:r>
              <a:rPr lang="fr-FR" noProof="1"/>
              <a:t>Entreprises D et E</a:t>
            </a:r>
            <a:br>
              <a:rPr lang="fr-FR" noProof="1"/>
            </a:br>
            <a:r>
              <a:rPr lang="fr-FR" noProof="1"/>
              <a:t>Le produit est abordable, mais difficile à prendre en main</a:t>
            </a:r>
          </a:p>
          <a:p>
            <a:pPr rtl="0"/>
            <a:endParaRPr lang="fr-FR" dirty="0"/>
          </a:p>
        </p:txBody>
      </p:sp>
      <p:sp>
        <p:nvSpPr>
          <p:cNvPr id="2" name="Espace réservé de la date 1">
            <a:extLst>
              <a:ext uri="{FF2B5EF4-FFF2-40B4-BE49-F238E27FC236}">
                <a16:creationId xmlns:a16="http://schemas.microsoft.com/office/drawing/2014/main" id="{4B6171E3-6A52-42BD-8AAC-1F0EC686A3A9}"/>
              </a:ext>
            </a:extLst>
          </p:cNvPr>
          <p:cNvSpPr>
            <a:spLocks noGrp="1"/>
          </p:cNvSpPr>
          <p:nvPr>
            <p:ph type="dt" sz="half" idx="10"/>
          </p:nvPr>
        </p:nvSpPr>
        <p:spPr>
          <a:xfrm>
            <a:off x="838200" y="6356350"/>
            <a:ext cx="2743200" cy="365125"/>
          </a:xfrm>
        </p:spPr>
        <p:txBody>
          <a:bodyPr rtlCol="0"/>
          <a:lstStyle/>
          <a:p>
            <a:pPr rtl="0"/>
            <a:r>
              <a:rPr lang="fr-FR"/>
              <a:t>7/01/20XX</a:t>
            </a:r>
            <a:endParaRPr lang="fr-FR" dirty="0"/>
          </a:p>
        </p:txBody>
      </p:sp>
      <p:sp>
        <p:nvSpPr>
          <p:cNvPr id="8" name="Espace réservé du numéro de diapositive 7">
            <a:extLst>
              <a:ext uri="{FF2B5EF4-FFF2-40B4-BE49-F238E27FC236}">
                <a16:creationId xmlns:a16="http://schemas.microsoft.com/office/drawing/2014/main" id="{5B604E6A-773D-4777-825E-8D25A2E7EDAB}"/>
              </a:ext>
            </a:extLst>
          </p:cNvPr>
          <p:cNvSpPr>
            <a:spLocks noGrp="1"/>
          </p:cNvSpPr>
          <p:nvPr>
            <p:ph type="sldNum" sz="quarter" idx="12"/>
          </p:nvPr>
        </p:nvSpPr>
        <p:spPr>
          <a:xfrm>
            <a:off x="10477500" y="6356350"/>
            <a:ext cx="876300" cy="365125"/>
          </a:xfrm>
        </p:spPr>
        <p:txBody>
          <a:bodyPr rtlCol="0"/>
          <a:lstStyle/>
          <a:p>
            <a:pPr rtl="0"/>
            <a:fld id="{9FF96520-E4CE-4EAD-8ABF-1D2297D6B3AA}" type="slidenum">
              <a:rPr lang="fr-FR" smtClean="0"/>
              <a:pPr/>
              <a:t>11</a:t>
            </a:fld>
            <a:endParaRPr lang="fr-FR" dirty="0"/>
          </a:p>
        </p:txBody>
      </p:sp>
      <p:sp>
        <p:nvSpPr>
          <p:cNvPr id="4" name="Titre 3">
            <a:extLst>
              <a:ext uri="{FF2B5EF4-FFF2-40B4-BE49-F238E27FC236}">
                <a16:creationId xmlns:a16="http://schemas.microsoft.com/office/drawing/2014/main" id="{FAD2AE59-5630-4D5C-83A9-4CDEF4D7DCFB}"/>
              </a:ext>
            </a:extLst>
          </p:cNvPr>
          <p:cNvSpPr>
            <a:spLocks noGrp="1"/>
          </p:cNvSpPr>
          <p:nvPr>
            <p:ph type="title"/>
          </p:nvPr>
        </p:nvSpPr>
        <p:spPr>
          <a:xfrm>
            <a:off x="1034142" y="670094"/>
            <a:ext cx="10134601" cy="924808"/>
          </a:xfrm>
        </p:spPr>
        <p:txBody>
          <a:bodyPr rtlCol="0"/>
          <a:lstStyle/>
          <a:p>
            <a:pPr rtl="0"/>
            <a:r>
              <a:rPr lang="fr-FR"/>
              <a:t>La concurrence</a:t>
            </a:r>
            <a:endParaRPr lang="fr-FR" dirty="0"/>
          </a:p>
        </p:txBody>
      </p:sp>
      <p:sp>
        <p:nvSpPr>
          <p:cNvPr id="5" name="Espace réservé du texte 4">
            <a:extLst>
              <a:ext uri="{FF2B5EF4-FFF2-40B4-BE49-F238E27FC236}">
                <a16:creationId xmlns:a16="http://schemas.microsoft.com/office/drawing/2014/main" id="{F8657664-A458-4DDD-ACC2-1D87FCD6FCA9}"/>
              </a:ext>
            </a:extLst>
          </p:cNvPr>
          <p:cNvSpPr>
            <a:spLocks noGrp="1"/>
          </p:cNvSpPr>
          <p:nvPr>
            <p:ph type="body" idx="13"/>
          </p:nvPr>
        </p:nvSpPr>
        <p:spPr>
          <a:xfrm>
            <a:off x="838201" y="2413000"/>
            <a:ext cx="4114795" cy="493710"/>
          </a:xfrm>
        </p:spPr>
        <p:txBody>
          <a:bodyPr rtlCol="0"/>
          <a:lstStyle/>
          <a:p>
            <a:pPr rtl="0"/>
            <a:r>
              <a:rPr lang="fr-FR"/>
              <a:t>Contoso</a:t>
            </a:r>
            <a:endParaRPr lang="fr-FR" dirty="0"/>
          </a:p>
        </p:txBody>
      </p:sp>
      <p:sp>
        <p:nvSpPr>
          <p:cNvPr id="7" name="Espace réservé du texte 6">
            <a:extLst>
              <a:ext uri="{FF2B5EF4-FFF2-40B4-BE49-F238E27FC236}">
                <a16:creationId xmlns:a16="http://schemas.microsoft.com/office/drawing/2014/main" id="{578017FE-712E-4E95-B483-B700F1AA4B2A}"/>
              </a:ext>
            </a:extLst>
          </p:cNvPr>
          <p:cNvSpPr>
            <a:spLocks noGrp="1"/>
          </p:cNvSpPr>
          <p:nvPr>
            <p:ph type="body" idx="14"/>
          </p:nvPr>
        </p:nvSpPr>
        <p:spPr>
          <a:xfrm>
            <a:off x="7239003" y="2413000"/>
            <a:ext cx="4114797" cy="493710"/>
          </a:xfrm>
        </p:spPr>
        <p:txBody>
          <a:bodyPr rtlCol="0"/>
          <a:lstStyle/>
          <a:p>
            <a:pPr rtl="0"/>
            <a:r>
              <a:rPr lang="fr-FR"/>
              <a:t>Concurrents</a:t>
            </a:r>
            <a:endParaRPr lang="fr-FR" dirty="0"/>
          </a:p>
        </p:txBody>
      </p:sp>
      <p:sp>
        <p:nvSpPr>
          <p:cNvPr id="46" name="Espace réservé du pied de page 45">
            <a:extLst>
              <a:ext uri="{FF2B5EF4-FFF2-40B4-BE49-F238E27FC236}">
                <a16:creationId xmlns:a16="http://schemas.microsoft.com/office/drawing/2014/main" id="{05826AED-802F-40C1-9AD0-8144FA96F587}"/>
              </a:ext>
            </a:extLst>
          </p:cNvPr>
          <p:cNvSpPr>
            <a:spLocks noGrp="1"/>
          </p:cNvSpPr>
          <p:nvPr>
            <p:ph type="ftr" sz="quarter" idx="11"/>
          </p:nvPr>
        </p:nvSpPr>
        <p:spPr>
          <a:xfrm>
            <a:off x="7239002" y="6356350"/>
            <a:ext cx="3038469" cy="365125"/>
          </a:xfrm>
        </p:spPr>
        <p:txBody>
          <a:bodyPr rtlCol="0"/>
          <a:lstStyle/>
          <a:p>
            <a:pPr rtl="0"/>
            <a:r>
              <a:rPr lang="fr-FR" dirty="0"/>
              <a:t>Pitch deck</a:t>
            </a:r>
          </a:p>
        </p:txBody>
      </p:sp>
    </p:spTree>
    <p:extLst>
      <p:ext uri="{BB962C8B-B14F-4D97-AF65-F5344CB8AC3E}">
        <p14:creationId xmlns:p14="http://schemas.microsoft.com/office/powerpoint/2010/main" val="4151694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CDEF6CD5-D495-4379-8072-964BD6FF410E}"/>
              </a:ext>
              <a:ext uri="{C183D7F6-B498-43B3-948B-1728B52AA6E4}">
                <adec:decorative xmlns:adec="http://schemas.microsoft.com/office/drawing/2017/decorative" val="1"/>
              </a:ext>
            </a:extLst>
          </p:cNvPr>
          <p:cNvSpPr/>
          <p:nvPr/>
        </p:nvSpPr>
        <p:spPr>
          <a:xfrm>
            <a:off x="7651343" y="2864204"/>
            <a:ext cx="1485125"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5" name="Espace réservé du texte 4">
            <a:extLst>
              <a:ext uri="{FF2B5EF4-FFF2-40B4-BE49-F238E27FC236}">
                <a16:creationId xmlns:a16="http://schemas.microsoft.com/office/drawing/2014/main" id="{AB97FAAF-FD5C-4EDE-A2D8-148266453488}"/>
              </a:ext>
            </a:extLst>
          </p:cNvPr>
          <p:cNvSpPr>
            <a:spLocks noGrp="1"/>
          </p:cNvSpPr>
          <p:nvPr>
            <p:ph type="body" sz="quarter" idx="15"/>
          </p:nvPr>
        </p:nvSpPr>
        <p:spPr>
          <a:xfrm>
            <a:off x="5242517" y="2223604"/>
            <a:ext cx="1706965" cy="492025"/>
          </a:xfrm>
        </p:spPr>
        <p:txBody>
          <a:bodyPr rtlCol="0">
            <a:normAutofit/>
          </a:bodyPr>
          <a:lstStyle/>
          <a:p>
            <a:pPr rtl="0"/>
            <a:r>
              <a:rPr lang="fr-FR"/>
              <a:t>Pratique</a:t>
            </a:r>
          </a:p>
        </p:txBody>
      </p:sp>
      <p:sp>
        <p:nvSpPr>
          <p:cNvPr id="6" name="Espace réservé du texte 5">
            <a:extLst>
              <a:ext uri="{FF2B5EF4-FFF2-40B4-BE49-F238E27FC236}">
                <a16:creationId xmlns:a16="http://schemas.microsoft.com/office/drawing/2014/main" id="{7F0BD43D-EBFD-48E7-A1D3-EB9228D4C58B}"/>
              </a:ext>
            </a:extLst>
          </p:cNvPr>
          <p:cNvSpPr>
            <a:spLocks noGrp="1"/>
          </p:cNvSpPr>
          <p:nvPr>
            <p:ph type="body" sz="quarter" idx="17"/>
          </p:nvPr>
        </p:nvSpPr>
        <p:spPr>
          <a:xfrm>
            <a:off x="5242517" y="5341910"/>
            <a:ext cx="1706965" cy="492025"/>
          </a:xfrm>
        </p:spPr>
        <p:txBody>
          <a:bodyPr rtlCol="0">
            <a:normAutofit/>
          </a:bodyPr>
          <a:lstStyle/>
          <a:p>
            <a:pPr rtl="0"/>
            <a:r>
              <a:rPr lang="fr-FR"/>
              <a:t>Peu pratique</a:t>
            </a:r>
          </a:p>
        </p:txBody>
      </p:sp>
      <p:sp>
        <p:nvSpPr>
          <p:cNvPr id="7" name="Espace réservé du texte 6">
            <a:extLst>
              <a:ext uri="{FF2B5EF4-FFF2-40B4-BE49-F238E27FC236}">
                <a16:creationId xmlns:a16="http://schemas.microsoft.com/office/drawing/2014/main" id="{E9C0C8B1-2DBC-40B1-BBA7-7B3D396478A1}"/>
              </a:ext>
            </a:extLst>
          </p:cNvPr>
          <p:cNvSpPr>
            <a:spLocks noGrp="1"/>
          </p:cNvSpPr>
          <p:nvPr>
            <p:ph type="body" sz="quarter" idx="19"/>
          </p:nvPr>
        </p:nvSpPr>
        <p:spPr>
          <a:xfrm>
            <a:off x="9873535" y="3783794"/>
            <a:ext cx="1380681" cy="492025"/>
          </a:xfrm>
        </p:spPr>
        <p:txBody>
          <a:bodyPr rtlCol="0">
            <a:normAutofit/>
          </a:bodyPr>
          <a:lstStyle/>
          <a:p>
            <a:pPr rtl="0"/>
            <a:r>
              <a:rPr lang="fr-FR"/>
              <a:t>Onéreux</a:t>
            </a:r>
          </a:p>
        </p:txBody>
      </p:sp>
      <p:sp>
        <p:nvSpPr>
          <p:cNvPr id="8" name="Espace réservé du texte 7">
            <a:extLst>
              <a:ext uri="{FF2B5EF4-FFF2-40B4-BE49-F238E27FC236}">
                <a16:creationId xmlns:a16="http://schemas.microsoft.com/office/drawing/2014/main" id="{B2F06784-6A30-4941-B70A-A58B611950D4}"/>
              </a:ext>
            </a:extLst>
          </p:cNvPr>
          <p:cNvSpPr>
            <a:spLocks noGrp="1"/>
          </p:cNvSpPr>
          <p:nvPr>
            <p:ph type="body" sz="quarter" idx="20"/>
          </p:nvPr>
        </p:nvSpPr>
        <p:spPr>
          <a:xfrm>
            <a:off x="3738732" y="3012526"/>
            <a:ext cx="1183179" cy="492025"/>
          </a:xfrm>
        </p:spPr>
        <p:txBody>
          <a:bodyPr rtlCol="0">
            <a:normAutofit/>
          </a:bodyPr>
          <a:lstStyle/>
          <a:p>
            <a:pPr rtl="0"/>
            <a:r>
              <a:rPr lang="fr-FR"/>
              <a:t>Concurrent A</a:t>
            </a:r>
          </a:p>
        </p:txBody>
      </p:sp>
      <p:sp>
        <p:nvSpPr>
          <p:cNvPr id="24" name="Espace réservé du texte 23">
            <a:extLst>
              <a:ext uri="{FF2B5EF4-FFF2-40B4-BE49-F238E27FC236}">
                <a16:creationId xmlns:a16="http://schemas.microsoft.com/office/drawing/2014/main" id="{6549102B-A15B-4DD9-ACB2-6B3DFC454BF4}"/>
              </a:ext>
            </a:extLst>
          </p:cNvPr>
          <p:cNvSpPr>
            <a:spLocks noGrp="1"/>
          </p:cNvSpPr>
          <p:nvPr>
            <p:ph type="body" sz="quarter" idx="21"/>
          </p:nvPr>
        </p:nvSpPr>
        <p:spPr>
          <a:xfrm>
            <a:off x="4175224" y="4332980"/>
            <a:ext cx="1183179" cy="492025"/>
          </a:xfrm>
        </p:spPr>
        <p:txBody>
          <a:bodyPr rtlCol="0"/>
          <a:lstStyle/>
          <a:p>
            <a:pPr rtl="0"/>
            <a:r>
              <a:rPr lang="fr-FR"/>
              <a:t>Concurrent E</a:t>
            </a:r>
          </a:p>
        </p:txBody>
      </p:sp>
      <p:sp>
        <p:nvSpPr>
          <p:cNvPr id="25" name="Espace réservé du texte 24">
            <a:extLst>
              <a:ext uri="{FF2B5EF4-FFF2-40B4-BE49-F238E27FC236}">
                <a16:creationId xmlns:a16="http://schemas.microsoft.com/office/drawing/2014/main" id="{0C260980-EF18-41EE-988C-77869BE499F3}"/>
              </a:ext>
            </a:extLst>
          </p:cNvPr>
          <p:cNvSpPr>
            <a:spLocks noGrp="1"/>
          </p:cNvSpPr>
          <p:nvPr>
            <p:ph type="body" sz="quarter" idx="22"/>
          </p:nvPr>
        </p:nvSpPr>
        <p:spPr>
          <a:xfrm>
            <a:off x="2637747" y="4507451"/>
            <a:ext cx="1183179" cy="492025"/>
          </a:xfrm>
        </p:spPr>
        <p:txBody>
          <a:bodyPr rtlCol="0"/>
          <a:lstStyle/>
          <a:p>
            <a:pPr rtl="0"/>
            <a:r>
              <a:rPr lang="fr-FR"/>
              <a:t>Concurrent D</a:t>
            </a:r>
          </a:p>
        </p:txBody>
      </p:sp>
      <p:sp>
        <p:nvSpPr>
          <p:cNvPr id="26" name="Espace réservé du texte 25">
            <a:extLst>
              <a:ext uri="{FF2B5EF4-FFF2-40B4-BE49-F238E27FC236}">
                <a16:creationId xmlns:a16="http://schemas.microsoft.com/office/drawing/2014/main" id="{0CD579A6-0EB2-419B-BCC6-66087EBC5C29}"/>
              </a:ext>
            </a:extLst>
          </p:cNvPr>
          <p:cNvSpPr>
            <a:spLocks noGrp="1"/>
          </p:cNvSpPr>
          <p:nvPr>
            <p:ph type="body" sz="quarter" idx="23"/>
          </p:nvPr>
        </p:nvSpPr>
        <p:spPr>
          <a:xfrm>
            <a:off x="6552714" y="4194908"/>
            <a:ext cx="1183179" cy="492025"/>
          </a:xfrm>
        </p:spPr>
        <p:txBody>
          <a:bodyPr rtlCol="0"/>
          <a:lstStyle/>
          <a:p>
            <a:pPr rtl="0"/>
            <a:r>
              <a:rPr lang="fr-FR"/>
              <a:t>Concurrent C</a:t>
            </a:r>
          </a:p>
        </p:txBody>
      </p:sp>
      <p:sp>
        <p:nvSpPr>
          <p:cNvPr id="27" name="Espace réservé du texte 26">
            <a:extLst>
              <a:ext uri="{FF2B5EF4-FFF2-40B4-BE49-F238E27FC236}">
                <a16:creationId xmlns:a16="http://schemas.microsoft.com/office/drawing/2014/main" id="{A0D7295E-2606-43E1-8F52-683161B21F4F}"/>
              </a:ext>
            </a:extLst>
          </p:cNvPr>
          <p:cNvSpPr>
            <a:spLocks noGrp="1"/>
          </p:cNvSpPr>
          <p:nvPr>
            <p:ph type="body" sz="quarter" idx="24"/>
          </p:nvPr>
        </p:nvSpPr>
        <p:spPr>
          <a:xfrm>
            <a:off x="7801857" y="5068793"/>
            <a:ext cx="1183179" cy="492025"/>
          </a:xfrm>
        </p:spPr>
        <p:txBody>
          <a:bodyPr rtlCol="0"/>
          <a:lstStyle/>
          <a:p>
            <a:pPr rtl="0"/>
            <a:r>
              <a:rPr lang="fr-FR"/>
              <a:t>Concurrent B</a:t>
            </a:r>
          </a:p>
        </p:txBody>
      </p:sp>
      <p:sp>
        <p:nvSpPr>
          <p:cNvPr id="28" name="Espace réservé du texte 27">
            <a:extLst>
              <a:ext uri="{FF2B5EF4-FFF2-40B4-BE49-F238E27FC236}">
                <a16:creationId xmlns:a16="http://schemas.microsoft.com/office/drawing/2014/main" id="{00AAD220-6BD1-4E02-8872-3975FE881A0F}"/>
              </a:ext>
            </a:extLst>
          </p:cNvPr>
          <p:cNvSpPr>
            <a:spLocks noGrp="1"/>
          </p:cNvSpPr>
          <p:nvPr>
            <p:ph type="body" sz="quarter" idx="25"/>
          </p:nvPr>
        </p:nvSpPr>
        <p:spPr>
          <a:xfrm>
            <a:off x="1034142" y="3783794"/>
            <a:ext cx="1393863" cy="492025"/>
          </a:xfrm>
        </p:spPr>
        <p:txBody>
          <a:bodyPr rtlCol="0"/>
          <a:lstStyle/>
          <a:p>
            <a:pPr rtl="0"/>
            <a:r>
              <a:rPr lang="fr-FR"/>
              <a:t>Abordable</a:t>
            </a:r>
          </a:p>
        </p:txBody>
      </p:sp>
      <p:sp>
        <p:nvSpPr>
          <p:cNvPr id="29" name="Espace réservé du texte 28">
            <a:extLst>
              <a:ext uri="{FF2B5EF4-FFF2-40B4-BE49-F238E27FC236}">
                <a16:creationId xmlns:a16="http://schemas.microsoft.com/office/drawing/2014/main" id="{7B7FD816-4B5B-460E-89BC-DCA4C0FA59D5}"/>
              </a:ext>
            </a:extLst>
          </p:cNvPr>
          <p:cNvSpPr>
            <a:spLocks noGrp="1"/>
          </p:cNvSpPr>
          <p:nvPr>
            <p:ph type="body" sz="quarter" idx="26"/>
          </p:nvPr>
        </p:nvSpPr>
        <p:spPr>
          <a:xfrm>
            <a:off x="7539963" y="2611626"/>
            <a:ext cx="1706965" cy="1048575"/>
          </a:xfrm>
        </p:spPr>
        <p:txBody>
          <a:bodyPr rtlCol="0"/>
          <a:lstStyle/>
          <a:p>
            <a:pPr rtl="0"/>
            <a:r>
              <a:rPr lang="fr-FR"/>
              <a:t>Contoso Ltd.</a:t>
            </a:r>
          </a:p>
        </p:txBody>
      </p:sp>
      <p:sp>
        <p:nvSpPr>
          <p:cNvPr id="2" name="Titre 1">
            <a:extLst>
              <a:ext uri="{FF2B5EF4-FFF2-40B4-BE49-F238E27FC236}">
                <a16:creationId xmlns:a16="http://schemas.microsoft.com/office/drawing/2014/main" id="{935C0770-A36E-4500-AA2E-F3DE8416AD1E}"/>
              </a:ext>
            </a:extLst>
          </p:cNvPr>
          <p:cNvSpPr>
            <a:spLocks noGrp="1"/>
          </p:cNvSpPr>
          <p:nvPr>
            <p:ph type="title"/>
          </p:nvPr>
        </p:nvSpPr>
        <p:spPr>
          <a:xfrm>
            <a:off x="1034142" y="1110286"/>
            <a:ext cx="10319657" cy="924808"/>
          </a:xfrm>
        </p:spPr>
        <p:txBody>
          <a:bodyPr rtlCol="0"/>
          <a:lstStyle/>
          <a:p>
            <a:pPr rtl="0"/>
            <a:r>
              <a:rPr lang="fr-FR"/>
              <a:t>La concurrence </a:t>
            </a:r>
          </a:p>
        </p:txBody>
      </p:sp>
      <p:sp>
        <p:nvSpPr>
          <p:cNvPr id="78" name="Espace réservé de la date 1">
            <a:extLst>
              <a:ext uri="{FF2B5EF4-FFF2-40B4-BE49-F238E27FC236}">
                <a16:creationId xmlns:a16="http://schemas.microsoft.com/office/drawing/2014/main" id="{B9300F9B-D9B2-4514-B27B-40D47B161595}"/>
              </a:ext>
            </a:extLst>
          </p:cNvPr>
          <p:cNvSpPr>
            <a:spLocks noGrp="1"/>
          </p:cNvSpPr>
          <p:nvPr>
            <p:ph type="dt" sz="half" idx="10"/>
          </p:nvPr>
        </p:nvSpPr>
        <p:spPr>
          <a:xfrm>
            <a:off x="838200" y="6356350"/>
            <a:ext cx="2743200" cy="365125"/>
          </a:xfrm>
        </p:spPr>
        <p:txBody>
          <a:bodyPr rtlCol="0"/>
          <a:lstStyle/>
          <a:p>
            <a:pPr rtl="0"/>
            <a:r>
              <a:rPr lang="fr-FR"/>
              <a:t>7/01/20XX</a:t>
            </a:r>
          </a:p>
        </p:txBody>
      </p:sp>
      <p:sp>
        <p:nvSpPr>
          <p:cNvPr id="79" name="Espace réservé du pied de page 2">
            <a:extLst>
              <a:ext uri="{FF2B5EF4-FFF2-40B4-BE49-F238E27FC236}">
                <a16:creationId xmlns:a16="http://schemas.microsoft.com/office/drawing/2014/main" id="{AD1C7E10-860A-4F80-B2B8-0B725F23D684}"/>
              </a:ext>
            </a:extLst>
          </p:cNvPr>
          <p:cNvSpPr>
            <a:spLocks noGrp="1"/>
          </p:cNvSpPr>
          <p:nvPr>
            <p:ph type="ftr" sz="quarter" idx="11"/>
          </p:nvPr>
        </p:nvSpPr>
        <p:spPr>
          <a:xfrm>
            <a:off x="4038600" y="6356350"/>
            <a:ext cx="4114800" cy="365125"/>
          </a:xfrm>
        </p:spPr>
        <p:txBody>
          <a:bodyPr rtlCol="0"/>
          <a:lstStyle/>
          <a:p>
            <a:pPr rtl="0"/>
            <a:r>
              <a:rPr lang="fr-FR"/>
              <a:t>Pitch deck</a:t>
            </a:r>
          </a:p>
        </p:txBody>
      </p:sp>
      <p:sp>
        <p:nvSpPr>
          <p:cNvPr id="80" name="Espace réservé du numéro de diapositive 7">
            <a:extLst>
              <a:ext uri="{FF2B5EF4-FFF2-40B4-BE49-F238E27FC236}">
                <a16:creationId xmlns:a16="http://schemas.microsoft.com/office/drawing/2014/main" id="{72CAD255-3B09-43D2-AE05-C6A79D8DAA2B}"/>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smtClean="0"/>
              <a:pPr/>
              <a:t>12</a:t>
            </a:fld>
            <a:endParaRPr lang="fr-FR"/>
          </a:p>
        </p:txBody>
      </p:sp>
    </p:spTree>
    <p:extLst>
      <p:ext uri="{BB962C8B-B14F-4D97-AF65-F5344CB8AC3E}">
        <p14:creationId xmlns:p14="http://schemas.microsoft.com/office/powerpoint/2010/main" val="1417396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Espace réservé du contenu 2">
            <a:extLst>
              <a:ext uri="{FF2B5EF4-FFF2-40B4-BE49-F238E27FC236}">
                <a16:creationId xmlns:a16="http://schemas.microsoft.com/office/drawing/2014/main" id="{FB19BD1C-075E-A74F-B379-737B98CAF054}"/>
              </a:ext>
            </a:extLst>
          </p:cNvPr>
          <p:cNvSpPr>
            <a:spLocks noGrp="1"/>
          </p:cNvSpPr>
          <p:nvPr>
            <p:ph type="body" sz="quarter" idx="13"/>
          </p:nvPr>
        </p:nvSpPr>
        <p:spPr>
          <a:xfrm>
            <a:off x="8157335" y="1822008"/>
            <a:ext cx="3295186" cy="320381"/>
          </a:xfrm>
        </p:spPr>
        <p:txBody>
          <a:bodyPr vert="horz" lIns="0" tIns="45720" rIns="91440" bIns="45720" rtlCol="0" anchor="t">
            <a:normAutofit fontScale="92500" lnSpcReduction="10000"/>
          </a:bodyPr>
          <a:lstStyle/>
          <a:p>
            <a:pPr rtl="0"/>
            <a:r>
              <a:rPr lang="fr-FR"/>
              <a:t>Févr. 20XX</a:t>
            </a:r>
          </a:p>
        </p:txBody>
      </p:sp>
      <p:sp>
        <p:nvSpPr>
          <p:cNvPr id="31" name="Espace réservé du texte 3">
            <a:extLst>
              <a:ext uri="{FF2B5EF4-FFF2-40B4-BE49-F238E27FC236}">
                <a16:creationId xmlns:a16="http://schemas.microsoft.com/office/drawing/2014/main" id="{724BB97F-B86E-2C42-8391-A2B8B7D7DC27}"/>
              </a:ext>
            </a:extLst>
          </p:cNvPr>
          <p:cNvSpPr>
            <a:spLocks noGrp="1"/>
          </p:cNvSpPr>
          <p:nvPr>
            <p:ph type="body" sz="quarter" idx="15"/>
          </p:nvPr>
        </p:nvSpPr>
        <p:spPr>
          <a:xfrm>
            <a:off x="8157335" y="2167484"/>
            <a:ext cx="3294437" cy="540104"/>
          </a:xfrm>
        </p:spPr>
        <p:txBody>
          <a:bodyPr rtlCol="0">
            <a:normAutofit fontScale="92500" lnSpcReduction="10000"/>
          </a:bodyPr>
          <a:lstStyle/>
          <a:p>
            <a:pPr rtl="0"/>
            <a:r>
              <a:rPr lang="fr-FR"/>
              <a:t>Déployer le produit dans les écoles locales pour établir un nouveau programme STEM</a:t>
            </a:r>
          </a:p>
        </p:txBody>
      </p:sp>
      <p:sp>
        <p:nvSpPr>
          <p:cNvPr id="9" name="Espace réservé de la date 8">
            <a:extLst>
              <a:ext uri="{FF2B5EF4-FFF2-40B4-BE49-F238E27FC236}">
                <a16:creationId xmlns:a16="http://schemas.microsoft.com/office/drawing/2014/main" id="{170A38C9-2298-46BC-99F7-046518774692}"/>
              </a:ext>
            </a:extLst>
          </p:cNvPr>
          <p:cNvSpPr>
            <a:spLocks noGrp="1"/>
          </p:cNvSpPr>
          <p:nvPr>
            <p:ph type="dt" sz="half" idx="20"/>
          </p:nvPr>
        </p:nvSpPr>
        <p:spPr>
          <a:xfrm>
            <a:off x="838200" y="6356350"/>
            <a:ext cx="2743200" cy="365125"/>
          </a:xfrm>
        </p:spPr>
        <p:txBody>
          <a:bodyPr rtlCol="0"/>
          <a:lstStyle/>
          <a:p>
            <a:pPr rtl="0"/>
            <a:r>
              <a:rPr lang="fr-FR"/>
              <a:t>7/01/20XX</a:t>
            </a:r>
          </a:p>
        </p:txBody>
      </p:sp>
      <p:sp>
        <p:nvSpPr>
          <p:cNvPr id="10" name="Espace réservé du pied de page 9">
            <a:extLst>
              <a:ext uri="{FF2B5EF4-FFF2-40B4-BE49-F238E27FC236}">
                <a16:creationId xmlns:a16="http://schemas.microsoft.com/office/drawing/2014/main" id="{0A1E09EC-39FF-4EB8-8F0B-AA0BB813F0A6}"/>
              </a:ext>
            </a:extLst>
          </p:cNvPr>
          <p:cNvSpPr>
            <a:spLocks noGrp="1"/>
          </p:cNvSpPr>
          <p:nvPr>
            <p:ph type="ftr" sz="quarter" idx="21"/>
          </p:nvPr>
        </p:nvSpPr>
        <p:spPr>
          <a:xfrm>
            <a:off x="4038600" y="6356350"/>
            <a:ext cx="4114800" cy="365125"/>
          </a:xfrm>
        </p:spPr>
        <p:txBody>
          <a:bodyPr rtlCol="0"/>
          <a:lstStyle/>
          <a:p>
            <a:pPr rtl="0"/>
            <a:r>
              <a:rPr lang="fr-FR" dirty="0"/>
              <a:t>Pitch deck</a:t>
            </a:r>
          </a:p>
        </p:txBody>
      </p:sp>
      <p:sp>
        <p:nvSpPr>
          <p:cNvPr id="11" name="Espace réservé du numéro de diapositive 10">
            <a:extLst>
              <a:ext uri="{FF2B5EF4-FFF2-40B4-BE49-F238E27FC236}">
                <a16:creationId xmlns:a16="http://schemas.microsoft.com/office/drawing/2014/main" id="{E874D5FC-7122-4EA9-A7AA-BA3F9A46DF3E}"/>
              </a:ext>
            </a:extLst>
          </p:cNvPr>
          <p:cNvSpPr>
            <a:spLocks noGrp="1"/>
          </p:cNvSpPr>
          <p:nvPr>
            <p:ph type="sldNum" sz="quarter" idx="22"/>
          </p:nvPr>
        </p:nvSpPr>
        <p:spPr>
          <a:xfrm>
            <a:off x="8610600" y="6356350"/>
            <a:ext cx="2743200" cy="365125"/>
          </a:xfrm>
        </p:spPr>
        <p:txBody>
          <a:bodyPr rtlCol="0"/>
          <a:lstStyle/>
          <a:p>
            <a:pPr rtl="0"/>
            <a:fld id="{B5CEABB6-07DC-46E8-9B57-56EC44A396E5}" type="slidenum">
              <a:rPr lang="fr-FR" smtClean="0"/>
              <a:pPr/>
              <a:t>13</a:t>
            </a:fld>
            <a:endParaRPr lang="fr-FR"/>
          </a:p>
        </p:txBody>
      </p:sp>
      <p:sp>
        <p:nvSpPr>
          <p:cNvPr id="32" name="Espace réservé du texte 4">
            <a:extLst>
              <a:ext uri="{FF2B5EF4-FFF2-40B4-BE49-F238E27FC236}">
                <a16:creationId xmlns:a16="http://schemas.microsoft.com/office/drawing/2014/main" id="{559B810C-73DF-B44C-80E1-083E2F3B7C58}"/>
              </a:ext>
            </a:extLst>
          </p:cNvPr>
          <p:cNvSpPr>
            <a:spLocks noGrp="1"/>
          </p:cNvSpPr>
          <p:nvPr>
            <p:ph type="body" sz="quarter" idx="23"/>
          </p:nvPr>
        </p:nvSpPr>
        <p:spPr>
          <a:xfrm>
            <a:off x="7080795" y="3339988"/>
            <a:ext cx="3295186" cy="320381"/>
          </a:xfrm>
        </p:spPr>
        <p:txBody>
          <a:bodyPr rtlCol="0"/>
          <a:lstStyle/>
          <a:p>
            <a:pPr rtl="0"/>
            <a:r>
              <a:rPr lang="fr-FR"/>
              <a:t>Mai 20XX</a:t>
            </a:r>
          </a:p>
        </p:txBody>
      </p:sp>
      <p:sp>
        <p:nvSpPr>
          <p:cNvPr id="33" name="Espace réservé du texte 5">
            <a:extLst>
              <a:ext uri="{FF2B5EF4-FFF2-40B4-BE49-F238E27FC236}">
                <a16:creationId xmlns:a16="http://schemas.microsoft.com/office/drawing/2014/main" id="{1FA41B41-DD97-A64E-8203-BA7A580F5A16}"/>
              </a:ext>
            </a:extLst>
          </p:cNvPr>
          <p:cNvSpPr>
            <a:spLocks noGrp="1"/>
          </p:cNvSpPr>
          <p:nvPr>
            <p:ph type="body" sz="quarter" idx="24"/>
          </p:nvPr>
        </p:nvSpPr>
        <p:spPr>
          <a:xfrm>
            <a:off x="7080795" y="3685464"/>
            <a:ext cx="3294437" cy="540104"/>
          </a:xfrm>
        </p:spPr>
        <p:txBody>
          <a:bodyPr rtlCol="0">
            <a:normAutofit fontScale="92500" lnSpcReduction="20000"/>
          </a:bodyPr>
          <a:lstStyle/>
          <a:p>
            <a:pPr rtl="0"/>
            <a:r>
              <a:rPr lang="fr-FR"/>
              <a:t>Diffusion aux districts scolaires régionaux et suivi des tendances dans chaque école</a:t>
            </a:r>
          </a:p>
          <a:p>
            <a:pPr rtl="0"/>
            <a:endParaRPr lang="fr-FR"/>
          </a:p>
        </p:txBody>
      </p:sp>
      <p:sp>
        <p:nvSpPr>
          <p:cNvPr id="34" name="Espace réservé du texte 6">
            <a:extLst>
              <a:ext uri="{FF2B5EF4-FFF2-40B4-BE49-F238E27FC236}">
                <a16:creationId xmlns:a16="http://schemas.microsoft.com/office/drawing/2014/main" id="{D1DAC95E-B0DB-8B46-B628-F1B5520F05CD}"/>
              </a:ext>
            </a:extLst>
          </p:cNvPr>
          <p:cNvSpPr>
            <a:spLocks noGrp="1"/>
          </p:cNvSpPr>
          <p:nvPr>
            <p:ph type="body" sz="quarter" idx="25"/>
          </p:nvPr>
        </p:nvSpPr>
        <p:spPr>
          <a:xfrm>
            <a:off x="6231710" y="4857968"/>
            <a:ext cx="3295186" cy="320381"/>
          </a:xfrm>
        </p:spPr>
        <p:txBody>
          <a:bodyPr rtlCol="0"/>
          <a:lstStyle/>
          <a:p>
            <a:pPr rtl="0"/>
            <a:r>
              <a:rPr lang="fr-FR"/>
              <a:t>Oct 20XX</a:t>
            </a:r>
          </a:p>
        </p:txBody>
      </p:sp>
      <p:sp>
        <p:nvSpPr>
          <p:cNvPr id="35" name="Espace réservé du texte 7">
            <a:extLst>
              <a:ext uri="{FF2B5EF4-FFF2-40B4-BE49-F238E27FC236}">
                <a16:creationId xmlns:a16="http://schemas.microsoft.com/office/drawing/2014/main" id="{84DA0D9F-5083-A949-8155-00F064833CBB}"/>
              </a:ext>
            </a:extLst>
          </p:cNvPr>
          <p:cNvSpPr>
            <a:spLocks noGrp="1"/>
          </p:cNvSpPr>
          <p:nvPr>
            <p:ph type="body" sz="quarter" idx="26"/>
          </p:nvPr>
        </p:nvSpPr>
        <p:spPr>
          <a:xfrm>
            <a:off x="6231710" y="5203444"/>
            <a:ext cx="3294437" cy="540104"/>
          </a:xfrm>
        </p:spPr>
        <p:txBody>
          <a:bodyPr rtlCol="0">
            <a:normAutofit fontScale="92500" lnSpcReduction="20000"/>
          </a:bodyPr>
          <a:lstStyle/>
          <a:p>
            <a:pPr rtl="0"/>
            <a:r>
              <a:rPr lang="fr-FR"/>
              <a:t>Recueillir les commentaires des enseignants et continuer à étendre la disponibilité du produit.</a:t>
            </a:r>
          </a:p>
          <a:p>
            <a:pPr rtl="0"/>
            <a:endParaRPr lang="fr-FR"/>
          </a:p>
        </p:txBody>
      </p:sp>
      <p:sp>
        <p:nvSpPr>
          <p:cNvPr id="2" name="Titre 1">
            <a:extLst>
              <a:ext uri="{FF2B5EF4-FFF2-40B4-BE49-F238E27FC236}">
                <a16:creationId xmlns:a16="http://schemas.microsoft.com/office/drawing/2014/main" id="{39605AF1-623C-4E09-AB5D-8DD0571489F6}"/>
              </a:ext>
            </a:extLst>
          </p:cNvPr>
          <p:cNvSpPr>
            <a:spLocks noGrp="1"/>
          </p:cNvSpPr>
          <p:nvPr>
            <p:ph type="title"/>
          </p:nvPr>
        </p:nvSpPr>
        <p:spPr>
          <a:xfrm>
            <a:off x="1034142" y="1110286"/>
            <a:ext cx="10319657" cy="924808"/>
          </a:xfrm>
        </p:spPr>
        <p:txBody>
          <a:bodyPr rtlCol="0">
            <a:normAutofit/>
          </a:bodyPr>
          <a:lstStyle/>
          <a:p>
            <a:pPr rtl="0"/>
            <a:r>
              <a:rPr lang="fr-FR"/>
              <a:t>MISE À L’ÉCHELLE POUR L’avenir</a:t>
            </a:r>
          </a:p>
        </p:txBody>
      </p:sp>
    </p:spTree>
    <p:extLst>
      <p:ext uri="{BB962C8B-B14F-4D97-AF65-F5344CB8AC3E}">
        <p14:creationId xmlns:p14="http://schemas.microsoft.com/office/powerpoint/2010/main" val="3735685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texte 6">
            <a:extLst>
              <a:ext uri="{FF2B5EF4-FFF2-40B4-BE49-F238E27FC236}">
                <a16:creationId xmlns:a16="http://schemas.microsoft.com/office/drawing/2014/main" id="{AC6715B5-2190-4A3A-B45B-26A2669D1708}"/>
              </a:ext>
            </a:extLst>
          </p:cNvPr>
          <p:cNvSpPr>
            <a:spLocks noGrp="1"/>
          </p:cNvSpPr>
          <p:nvPr>
            <p:ph type="body" idx="1"/>
          </p:nvPr>
        </p:nvSpPr>
        <p:spPr>
          <a:xfrm>
            <a:off x="1034142" y="2046288"/>
            <a:ext cx="5544458" cy="823912"/>
          </a:xfrm>
        </p:spPr>
        <p:txBody>
          <a:bodyPr rtlCol="0"/>
          <a:lstStyle/>
          <a:p>
            <a:pPr rtl="0"/>
            <a:r>
              <a:rPr lang="fr-FR" dirty="0"/>
              <a:t>Indicateurs clés</a:t>
            </a:r>
          </a:p>
        </p:txBody>
      </p:sp>
      <p:graphicFrame>
        <p:nvGraphicFramePr>
          <p:cNvPr id="11" name="Tableau 11">
            <a:extLst>
              <a:ext uri="{FF2B5EF4-FFF2-40B4-BE49-F238E27FC236}">
                <a16:creationId xmlns:a16="http://schemas.microsoft.com/office/drawing/2014/main" id="{1CA23F63-61EC-4BE5-8A2D-0A89EBD54F67}"/>
              </a:ext>
            </a:extLst>
          </p:cNvPr>
          <p:cNvGraphicFramePr>
            <a:graphicFrameLocks noGrp="1"/>
          </p:cNvGraphicFramePr>
          <p:nvPr>
            <p:ph sz="half" idx="2"/>
            <p:extLst>
              <p:ext uri="{D42A27DB-BD31-4B8C-83A1-F6EECF244321}">
                <p14:modId xmlns:p14="http://schemas.microsoft.com/office/powerpoint/2010/main" val="3510890823"/>
              </p:ext>
            </p:extLst>
          </p:nvPr>
        </p:nvGraphicFramePr>
        <p:xfrm>
          <a:off x="1033463" y="3162300"/>
          <a:ext cx="5062535" cy="2821248"/>
        </p:xfrm>
        <a:graphic>
          <a:graphicData uri="http://schemas.openxmlformats.org/drawingml/2006/table">
            <a:tbl>
              <a:tblPr firstRow="1" bandRow="1">
                <a:tableStyleId>{5C22544A-7EE6-4342-B048-85BDC9FD1C3A}</a:tableStyleId>
              </a:tblPr>
              <a:tblGrid>
                <a:gridCol w="1012507">
                  <a:extLst>
                    <a:ext uri="{9D8B030D-6E8A-4147-A177-3AD203B41FA5}">
                      <a16:colId xmlns:a16="http://schemas.microsoft.com/office/drawing/2014/main" val="3233966979"/>
                    </a:ext>
                  </a:extLst>
                </a:gridCol>
                <a:gridCol w="1012507">
                  <a:extLst>
                    <a:ext uri="{9D8B030D-6E8A-4147-A177-3AD203B41FA5}">
                      <a16:colId xmlns:a16="http://schemas.microsoft.com/office/drawing/2014/main" val="1158840958"/>
                    </a:ext>
                  </a:extLst>
                </a:gridCol>
                <a:gridCol w="1012507">
                  <a:extLst>
                    <a:ext uri="{9D8B030D-6E8A-4147-A177-3AD203B41FA5}">
                      <a16:colId xmlns:a16="http://schemas.microsoft.com/office/drawing/2014/main" val="1014947327"/>
                    </a:ext>
                  </a:extLst>
                </a:gridCol>
                <a:gridCol w="1012507">
                  <a:extLst>
                    <a:ext uri="{9D8B030D-6E8A-4147-A177-3AD203B41FA5}">
                      <a16:colId xmlns:a16="http://schemas.microsoft.com/office/drawing/2014/main" val="2653728004"/>
                    </a:ext>
                  </a:extLst>
                </a:gridCol>
                <a:gridCol w="1012507">
                  <a:extLst>
                    <a:ext uri="{9D8B030D-6E8A-4147-A177-3AD203B41FA5}">
                      <a16:colId xmlns:a16="http://schemas.microsoft.com/office/drawing/2014/main" val="4218738779"/>
                    </a:ext>
                  </a:extLst>
                </a:gridCol>
              </a:tblGrid>
              <a:tr h="816360">
                <a:tc>
                  <a:txBody>
                    <a:bodyPr/>
                    <a:lstStyle/>
                    <a:p>
                      <a:pPr rtl="0"/>
                      <a:endParaRPr lang="fr-FR" sz="1100" noProof="0">
                        <a:solidFill>
                          <a:schemeClr val="tx1"/>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Clients</a:t>
                      </a:r>
                    </a:p>
                  </a:txBody>
                  <a:tcPr marL="95186" marR="95186" marT="47593" marB="47593"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Commandes</a:t>
                      </a:r>
                    </a:p>
                  </a:txBody>
                  <a:tcPr marL="95186" marR="95186" marT="47593" marB="47593"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Chiffre d’affaires brut</a:t>
                      </a:r>
                    </a:p>
                  </a:txBody>
                  <a:tcPr marL="95186" marR="95186" marT="47593" marB="47593"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Chiffre d’affaires net</a:t>
                      </a:r>
                    </a:p>
                  </a:txBody>
                  <a:tcPr marL="95186" marR="95186" marT="47593" marB="47593"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213590700"/>
                  </a:ext>
                </a:extLst>
              </a:tr>
              <a:tr h="124012">
                <a:tc gridSpan="5">
                  <a:txBody>
                    <a:bodyPr/>
                    <a:lstStyle/>
                    <a:p>
                      <a:pPr rtl="0"/>
                      <a:endParaRPr lang="fr-FR" sz="100" noProof="0">
                        <a:solidFill>
                          <a:schemeClr val="tx1"/>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gradFill>
                      <a:gsLst>
                        <a:gs pos="0">
                          <a:schemeClr val="accent1"/>
                        </a:gs>
                        <a:gs pos="100000">
                          <a:schemeClr val="accent2"/>
                        </a:gs>
                      </a:gsLst>
                      <a:lin ang="0" scaled="0"/>
                    </a:gradFill>
                  </a:tcPr>
                </a:tc>
                <a:tc hMerge="1">
                  <a:txBody>
                    <a:bodyPr/>
                    <a:lstStyle/>
                    <a:p>
                      <a:pPr algn="ctr" rtl="0"/>
                      <a:endParaRPr lang="ru-RU">
                        <a:solidFill>
                          <a:schemeClr val="tx1"/>
                        </a:solidFill>
                      </a:endParaRPr>
                    </a:p>
                  </a:txBody>
                  <a:tcPr marL="95186" marR="95186" marT="47593" marB="47593"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pPr algn="ctr" rtl="0"/>
                      <a:endParaRPr lang="ru-RU">
                        <a:solidFill>
                          <a:schemeClr val="tx1"/>
                        </a:solidFill>
                      </a:endParaRPr>
                    </a:p>
                  </a:txBody>
                  <a:tcPr marL="95186" marR="95186" marT="47593" marB="47593"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pPr algn="ctr" rtl="0"/>
                      <a:endParaRPr lang="ru-RU">
                        <a:solidFill>
                          <a:schemeClr val="tx1"/>
                        </a:solidFill>
                      </a:endParaRPr>
                    </a:p>
                  </a:txBody>
                  <a:tcPr marL="95186" marR="95186" marT="47593" marB="47593"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pPr algn="ctr" rtl="0"/>
                      <a:endParaRPr lang="ru-RU">
                        <a:solidFill>
                          <a:schemeClr val="tx1"/>
                        </a:solidFill>
                      </a:endParaRPr>
                    </a:p>
                  </a:txBody>
                  <a:tcPr marL="95186" marR="95186" marT="47593" marB="47593"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37278833"/>
                  </a:ext>
                </a:extLst>
              </a:tr>
              <a:tr h="470219">
                <a:tc>
                  <a:txBody>
                    <a:bodyPr/>
                    <a:lstStyle/>
                    <a:p>
                      <a:pPr algn="ctr" rtl="0"/>
                      <a:r>
                        <a:rPr lang="fr-FR" sz="1100" noProof="0">
                          <a:solidFill>
                            <a:schemeClr val="tx1"/>
                          </a:solidFill>
                        </a:rPr>
                        <a:t>20XX</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10</a:t>
                      </a:r>
                    </a:p>
                  </a:txBody>
                  <a:tcPr marL="95186" marR="95186" marT="47593" marB="47593"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1100</a:t>
                      </a:r>
                    </a:p>
                  </a:txBody>
                  <a:tcPr marL="95186" marR="95186" marT="47593" marB="47593"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10 000 €</a:t>
                      </a:r>
                    </a:p>
                  </a:txBody>
                  <a:tcPr marL="95186" marR="95186" marT="47593" marB="47593"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7 000 €</a:t>
                      </a:r>
                    </a:p>
                  </a:txBody>
                  <a:tcPr marL="95186" marR="95186" marT="47593" marB="47593"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830826746"/>
                  </a:ext>
                </a:extLst>
              </a:tr>
              <a:tr h="470219">
                <a:tc>
                  <a:txBody>
                    <a:bodyPr/>
                    <a:lstStyle/>
                    <a:p>
                      <a:pPr algn="ctr" rtl="0"/>
                      <a:r>
                        <a:rPr lang="fr-FR" sz="1100" noProof="0">
                          <a:solidFill>
                            <a:schemeClr val="tx1"/>
                          </a:solidFill>
                        </a:rPr>
                        <a:t>20XX</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20</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200</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1100" noProof="0">
                          <a:solidFill>
                            <a:schemeClr val="tx1"/>
                          </a:solidFill>
                        </a:rPr>
                        <a:t>20 000 €</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1100" noProof="0">
                          <a:solidFill>
                            <a:schemeClr val="tx1"/>
                          </a:solidFill>
                        </a:rPr>
                        <a:t>16 000 €</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17333721"/>
                  </a:ext>
                </a:extLst>
              </a:tr>
              <a:tr h="470219">
                <a:tc>
                  <a:txBody>
                    <a:bodyPr/>
                    <a:lstStyle/>
                    <a:p>
                      <a:pPr algn="ctr" rtl="0"/>
                      <a:r>
                        <a:rPr lang="fr-FR" sz="1100" noProof="0">
                          <a:solidFill>
                            <a:schemeClr val="tx1"/>
                          </a:solidFill>
                        </a:rPr>
                        <a:t>20XX</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30</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300</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1100" noProof="0">
                          <a:solidFill>
                            <a:schemeClr val="tx1"/>
                          </a:solidFill>
                        </a:rPr>
                        <a:t>30 000 €</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1100" noProof="0">
                          <a:solidFill>
                            <a:schemeClr val="tx1"/>
                          </a:solidFill>
                        </a:rPr>
                        <a:t>25 000 €</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321589815"/>
                  </a:ext>
                </a:extLst>
              </a:tr>
              <a:tr h="470219">
                <a:tc>
                  <a:txBody>
                    <a:bodyPr/>
                    <a:lstStyle/>
                    <a:p>
                      <a:pPr algn="ctr" rtl="0"/>
                      <a:r>
                        <a:rPr lang="fr-FR" sz="1100" noProof="0">
                          <a:solidFill>
                            <a:schemeClr val="tx1"/>
                          </a:solidFill>
                        </a:rPr>
                        <a:t>20XX</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40</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a:r>
                        <a:rPr lang="fr-FR" sz="1100" noProof="0">
                          <a:solidFill>
                            <a:schemeClr val="tx1"/>
                          </a:solidFill>
                        </a:rPr>
                        <a:t>400</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1100" noProof="0">
                          <a:solidFill>
                            <a:schemeClr val="tx1"/>
                          </a:solidFill>
                        </a:rPr>
                        <a:t>40 000 €</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1100" noProof="0" dirty="0">
                          <a:solidFill>
                            <a:schemeClr val="tx1"/>
                          </a:solidFill>
                        </a:rPr>
                        <a:t>30 000 $</a:t>
                      </a:r>
                    </a:p>
                  </a:txBody>
                  <a:tcPr marL="95186" marR="95186" marT="47593" marB="47593"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345832805"/>
                  </a:ext>
                </a:extLst>
              </a:tr>
            </a:tbl>
          </a:graphicData>
        </a:graphic>
      </p:graphicFrame>
      <p:sp>
        <p:nvSpPr>
          <p:cNvPr id="9" name="Espace réservé du texte 8">
            <a:extLst>
              <a:ext uri="{FF2B5EF4-FFF2-40B4-BE49-F238E27FC236}">
                <a16:creationId xmlns:a16="http://schemas.microsoft.com/office/drawing/2014/main" id="{C54CD4A7-4E1A-4902-993B-81A396A3670C}"/>
              </a:ext>
            </a:extLst>
          </p:cNvPr>
          <p:cNvSpPr>
            <a:spLocks noGrp="1"/>
          </p:cNvSpPr>
          <p:nvPr>
            <p:ph type="body" sz="quarter" idx="3"/>
          </p:nvPr>
        </p:nvSpPr>
        <p:spPr>
          <a:xfrm>
            <a:off x="7240588" y="2046288"/>
            <a:ext cx="4114800" cy="823912"/>
          </a:xfrm>
        </p:spPr>
        <p:txBody>
          <a:bodyPr rtlCol="0"/>
          <a:lstStyle/>
          <a:p>
            <a:pPr rtl="0"/>
            <a:r>
              <a:rPr lang="fr-FR" dirty="0"/>
              <a:t>Chiffre d’affaires par an</a:t>
            </a:r>
          </a:p>
        </p:txBody>
      </p:sp>
      <p:graphicFrame>
        <p:nvGraphicFramePr>
          <p:cNvPr id="5" name="Espace réservé du contenu 13" descr="Graphique">
            <a:extLst>
              <a:ext uri="{FF2B5EF4-FFF2-40B4-BE49-F238E27FC236}">
                <a16:creationId xmlns:a16="http://schemas.microsoft.com/office/drawing/2014/main" id="{92737CA2-D7FB-4AC8-905B-C1A7AEB401A1}"/>
              </a:ext>
            </a:extLst>
          </p:cNvPr>
          <p:cNvGraphicFramePr>
            <a:graphicFrameLocks noGrp="1"/>
          </p:cNvGraphicFramePr>
          <p:nvPr>
            <p:ph sz="quarter" idx="4"/>
            <p:extLst>
              <p:ext uri="{D42A27DB-BD31-4B8C-83A1-F6EECF244321}">
                <p14:modId xmlns:p14="http://schemas.microsoft.com/office/powerpoint/2010/main" val="521848991"/>
              </p:ext>
            </p:extLst>
          </p:nvPr>
        </p:nvGraphicFramePr>
        <p:xfrm>
          <a:off x="7240588" y="3162300"/>
          <a:ext cx="4114800" cy="3027363"/>
        </p:xfrm>
        <a:graphic>
          <a:graphicData uri="http://schemas.openxmlformats.org/drawingml/2006/chart">
            <c:chart xmlns:c="http://schemas.openxmlformats.org/drawingml/2006/chart" xmlns:r="http://schemas.openxmlformats.org/officeDocument/2006/relationships" r:id="rId3"/>
          </a:graphicData>
        </a:graphic>
      </p:graphicFrame>
      <p:sp>
        <p:nvSpPr>
          <p:cNvPr id="16" name="Espace réservé de la date 15">
            <a:extLst>
              <a:ext uri="{FF2B5EF4-FFF2-40B4-BE49-F238E27FC236}">
                <a16:creationId xmlns:a16="http://schemas.microsoft.com/office/drawing/2014/main" id="{B095202E-1CEC-4522-897F-6C23B1EBDBD3}"/>
              </a:ext>
            </a:extLst>
          </p:cNvPr>
          <p:cNvSpPr>
            <a:spLocks noGrp="1"/>
          </p:cNvSpPr>
          <p:nvPr>
            <p:ph type="dt" sz="half" idx="10"/>
          </p:nvPr>
        </p:nvSpPr>
        <p:spPr>
          <a:xfrm>
            <a:off x="838200" y="6356350"/>
            <a:ext cx="2743200" cy="365125"/>
          </a:xfrm>
        </p:spPr>
        <p:txBody>
          <a:bodyPr rtlCol="0"/>
          <a:lstStyle/>
          <a:p>
            <a:pPr rtl="0"/>
            <a:r>
              <a:rPr lang="fr-FR" dirty="0"/>
              <a:t>7/01/20XX</a:t>
            </a:r>
          </a:p>
        </p:txBody>
      </p:sp>
      <p:sp>
        <p:nvSpPr>
          <p:cNvPr id="17" name="Espace réservé du pied de page 16">
            <a:extLst>
              <a:ext uri="{FF2B5EF4-FFF2-40B4-BE49-F238E27FC236}">
                <a16:creationId xmlns:a16="http://schemas.microsoft.com/office/drawing/2014/main" id="{C7DA2B65-5247-4D26-8C50-9105D34D640E}"/>
              </a:ext>
            </a:extLst>
          </p:cNvPr>
          <p:cNvSpPr>
            <a:spLocks noGrp="1"/>
          </p:cNvSpPr>
          <p:nvPr>
            <p:ph type="ftr" sz="quarter" idx="11"/>
          </p:nvPr>
        </p:nvSpPr>
        <p:spPr>
          <a:xfrm>
            <a:off x="4038600" y="6356350"/>
            <a:ext cx="4114800" cy="365125"/>
          </a:xfrm>
        </p:spPr>
        <p:txBody>
          <a:bodyPr rtlCol="0"/>
          <a:lstStyle/>
          <a:p>
            <a:pPr rtl="0"/>
            <a:r>
              <a:rPr lang="fr-FR" dirty="0"/>
              <a:t>Pitch deck</a:t>
            </a:r>
          </a:p>
        </p:txBody>
      </p:sp>
      <p:sp>
        <p:nvSpPr>
          <p:cNvPr id="18" name="Espace réservé du numéro de diapositive 17">
            <a:extLst>
              <a:ext uri="{FF2B5EF4-FFF2-40B4-BE49-F238E27FC236}">
                <a16:creationId xmlns:a16="http://schemas.microsoft.com/office/drawing/2014/main" id="{18BD9C6F-9710-4314-A4D1-339802AD8A14}"/>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smtClean="0"/>
              <a:pPr/>
              <a:t>14</a:t>
            </a:fld>
            <a:endParaRPr lang="fr-FR" dirty="0"/>
          </a:p>
        </p:txBody>
      </p:sp>
      <p:sp>
        <p:nvSpPr>
          <p:cNvPr id="4" name="Titre 3">
            <a:extLst>
              <a:ext uri="{FF2B5EF4-FFF2-40B4-BE49-F238E27FC236}">
                <a16:creationId xmlns:a16="http://schemas.microsoft.com/office/drawing/2014/main" id="{971188AF-1B8F-40DD-90B1-DC0F52BA46BA}"/>
              </a:ext>
            </a:extLst>
          </p:cNvPr>
          <p:cNvSpPr>
            <a:spLocks noGrp="1"/>
          </p:cNvSpPr>
          <p:nvPr>
            <p:ph type="title"/>
          </p:nvPr>
        </p:nvSpPr>
        <p:spPr>
          <a:xfrm>
            <a:off x="1034142" y="1110286"/>
            <a:ext cx="10319657" cy="924808"/>
          </a:xfrm>
        </p:spPr>
        <p:txBody>
          <a:bodyPr rtlCol="0"/>
          <a:lstStyle/>
          <a:p>
            <a:pPr rtl="0"/>
            <a:r>
              <a:rPr lang="fr-FR" dirty="0"/>
              <a:t>Traction</a:t>
            </a:r>
          </a:p>
        </p:txBody>
      </p:sp>
    </p:spTree>
    <p:extLst>
      <p:ext uri="{BB962C8B-B14F-4D97-AF65-F5344CB8AC3E}">
        <p14:creationId xmlns:p14="http://schemas.microsoft.com/office/powerpoint/2010/main" val="4609350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texte 5">
            <a:extLst>
              <a:ext uri="{FF2B5EF4-FFF2-40B4-BE49-F238E27FC236}">
                <a16:creationId xmlns:a16="http://schemas.microsoft.com/office/drawing/2014/main" id="{A6861FF3-B902-4DEC-B46D-0F2E499C51CF}"/>
              </a:ext>
            </a:extLst>
          </p:cNvPr>
          <p:cNvSpPr>
            <a:spLocks noGrp="1"/>
          </p:cNvSpPr>
          <p:nvPr>
            <p:ph type="body" sz="quarter" idx="33"/>
          </p:nvPr>
        </p:nvSpPr>
        <p:spPr>
          <a:xfrm>
            <a:off x="914399" y="3354712"/>
            <a:ext cx="731520" cy="457200"/>
          </a:xfrm>
        </p:spPr>
        <p:txBody>
          <a:bodyPr rtlCol="0">
            <a:normAutofit/>
          </a:bodyPr>
          <a:lstStyle/>
          <a:p>
            <a:pPr rtl="0"/>
            <a:r>
              <a:rPr lang="fr-FR"/>
              <a:t>20XX</a:t>
            </a:r>
          </a:p>
        </p:txBody>
      </p:sp>
      <p:sp>
        <p:nvSpPr>
          <p:cNvPr id="7" name="Espace réservé du texte 6">
            <a:extLst>
              <a:ext uri="{FF2B5EF4-FFF2-40B4-BE49-F238E27FC236}">
                <a16:creationId xmlns:a16="http://schemas.microsoft.com/office/drawing/2014/main" id="{05941AA2-C85B-41A7-9264-A0C66F32930C}"/>
              </a:ext>
            </a:extLst>
          </p:cNvPr>
          <p:cNvSpPr>
            <a:spLocks noGrp="1"/>
          </p:cNvSpPr>
          <p:nvPr>
            <p:ph type="body" sz="quarter" idx="34"/>
          </p:nvPr>
        </p:nvSpPr>
        <p:spPr>
          <a:xfrm>
            <a:off x="1965960" y="3502152"/>
            <a:ext cx="640080" cy="201776"/>
          </a:xfrm>
        </p:spPr>
        <p:txBody>
          <a:bodyPr rtlCol="0">
            <a:normAutofit fontScale="85000" lnSpcReduction="20000"/>
          </a:bodyPr>
          <a:lstStyle/>
          <a:p>
            <a:pPr rtl="0"/>
            <a:r>
              <a:rPr lang="fr-FR"/>
              <a:t>JANv</a:t>
            </a:r>
          </a:p>
        </p:txBody>
      </p:sp>
      <p:sp>
        <p:nvSpPr>
          <p:cNvPr id="8" name="Espace réservé du texte 7">
            <a:extLst>
              <a:ext uri="{FF2B5EF4-FFF2-40B4-BE49-F238E27FC236}">
                <a16:creationId xmlns:a16="http://schemas.microsoft.com/office/drawing/2014/main" id="{2C4BD3D3-C7A9-46F1-8ED8-AB8D1BB89262}"/>
              </a:ext>
            </a:extLst>
          </p:cNvPr>
          <p:cNvSpPr>
            <a:spLocks noGrp="1"/>
          </p:cNvSpPr>
          <p:nvPr>
            <p:ph type="body" sz="quarter" idx="35"/>
          </p:nvPr>
        </p:nvSpPr>
        <p:spPr>
          <a:xfrm>
            <a:off x="2753880" y="3502152"/>
            <a:ext cx="640080" cy="201776"/>
          </a:xfrm>
        </p:spPr>
        <p:txBody>
          <a:bodyPr rtlCol="0">
            <a:normAutofit fontScale="85000" lnSpcReduction="20000"/>
          </a:bodyPr>
          <a:lstStyle/>
          <a:p>
            <a:pPr rtl="0"/>
            <a:r>
              <a:rPr lang="fr-FR"/>
              <a:t>FÉVR</a:t>
            </a:r>
          </a:p>
        </p:txBody>
      </p:sp>
      <p:sp>
        <p:nvSpPr>
          <p:cNvPr id="32" name="Espace réservé du texte 31">
            <a:extLst>
              <a:ext uri="{FF2B5EF4-FFF2-40B4-BE49-F238E27FC236}">
                <a16:creationId xmlns:a16="http://schemas.microsoft.com/office/drawing/2014/main" id="{0830F660-D88D-4A5F-8F7C-44B1D5C8E661}"/>
              </a:ext>
            </a:extLst>
          </p:cNvPr>
          <p:cNvSpPr>
            <a:spLocks noGrp="1"/>
          </p:cNvSpPr>
          <p:nvPr>
            <p:ph type="body" sz="quarter" idx="36"/>
          </p:nvPr>
        </p:nvSpPr>
        <p:spPr>
          <a:xfrm>
            <a:off x="3541800" y="3502152"/>
            <a:ext cx="640080" cy="201776"/>
          </a:xfrm>
        </p:spPr>
        <p:txBody>
          <a:bodyPr rtlCol="0">
            <a:normAutofit fontScale="85000" lnSpcReduction="20000"/>
          </a:bodyPr>
          <a:lstStyle/>
          <a:p>
            <a:pPr rtl="0"/>
            <a:r>
              <a:rPr lang="fr-FR"/>
              <a:t>MarS</a:t>
            </a:r>
          </a:p>
        </p:txBody>
      </p:sp>
      <p:sp>
        <p:nvSpPr>
          <p:cNvPr id="33" name="Espace réservé du texte 32">
            <a:extLst>
              <a:ext uri="{FF2B5EF4-FFF2-40B4-BE49-F238E27FC236}">
                <a16:creationId xmlns:a16="http://schemas.microsoft.com/office/drawing/2014/main" id="{C77C5603-8643-4603-9AC4-34B768C3DBB3}"/>
              </a:ext>
            </a:extLst>
          </p:cNvPr>
          <p:cNvSpPr>
            <a:spLocks noGrp="1"/>
          </p:cNvSpPr>
          <p:nvPr>
            <p:ph type="body" sz="quarter" idx="37"/>
          </p:nvPr>
        </p:nvSpPr>
        <p:spPr>
          <a:xfrm>
            <a:off x="4329720" y="3502152"/>
            <a:ext cx="640080" cy="201776"/>
          </a:xfrm>
        </p:spPr>
        <p:txBody>
          <a:bodyPr vert="horz" lIns="91440" tIns="45720" rIns="91440" bIns="45720" rtlCol="0" anchor="t">
            <a:normAutofit fontScale="85000" lnSpcReduction="20000"/>
          </a:bodyPr>
          <a:lstStyle/>
          <a:p>
            <a:pPr rtl="0"/>
            <a:r>
              <a:rPr lang="fr-FR"/>
              <a:t>Avr</a:t>
            </a:r>
          </a:p>
        </p:txBody>
      </p:sp>
      <p:sp>
        <p:nvSpPr>
          <p:cNvPr id="9" name="Espace réservé du texte 8">
            <a:extLst>
              <a:ext uri="{FF2B5EF4-FFF2-40B4-BE49-F238E27FC236}">
                <a16:creationId xmlns:a16="http://schemas.microsoft.com/office/drawing/2014/main" id="{873EDDDB-6509-4407-BA35-232AAF9F198D}"/>
              </a:ext>
            </a:extLst>
          </p:cNvPr>
          <p:cNvSpPr>
            <a:spLocks noGrp="1"/>
          </p:cNvSpPr>
          <p:nvPr>
            <p:ph type="body" sz="quarter" idx="38"/>
          </p:nvPr>
        </p:nvSpPr>
        <p:spPr>
          <a:xfrm>
            <a:off x="914400" y="4292468"/>
            <a:ext cx="731520" cy="457200"/>
          </a:xfrm>
        </p:spPr>
        <p:txBody>
          <a:bodyPr rtlCol="0">
            <a:normAutofit/>
          </a:bodyPr>
          <a:lstStyle/>
          <a:p>
            <a:pPr rtl="0"/>
            <a:r>
              <a:rPr lang="fr-FR"/>
              <a:t>20XX</a:t>
            </a:r>
          </a:p>
        </p:txBody>
      </p:sp>
      <p:sp>
        <p:nvSpPr>
          <p:cNvPr id="10" name="Espace réservé du texte 9">
            <a:extLst>
              <a:ext uri="{FF2B5EF4-FFF2-40B4-BE49-F238E27FC236}">
                <a16:creationId xmlns:a16="http://schemas.microsoft.com/office/drawing/2014/main" id="{A33A061F-AC2A-4E3F-B448-DC6FEC307A53}"/>
              </a:ext>
            </a:extLst>
          </p:cNvPr>
          <p:cNvSpPr>
            <a:spLocks noGrp="1"/>
          </p:cNvSpPr>
          <p:nvPr>
            <p:ph type="body" sz="quarter" idx="39"/>
          </p:nvPr>
        </p:nvSpPr>
        <p:spPr>
          <a:xfrm>
            <a:off x="5117640" y="3502152"/>
            <a:ext cx="640080" cy="201776"/>
          </a:xfrm>
        </p:spPr>
        <p:txBody>
          <a:bodyPr rtlCol="0">
            <a:normAutofit fontScale="85000" lnSpcReduction="20000"/>
          </a:bodyPr>
          <a:lstStyle/>
          <a:p>
            <a:pPr rtl="0"/>
            <a:r>
              <a:rPr lang="fr-FR"/>
              <a:t>Mai</a:t>
            </a:r>
          </a:p>
        </p:txBody>
      </p:sp>
      <p:sp>
        <p:nvSpPr>
          <p:cNvPr id="12" name="Espace réservé du texte 11">
            <a:extLst>
              <a:ext uri="{FF2B5EF4-FFF2-40B4-BE49-F238E27FC236}">
                <a16:creationId xmlns:a16="http://schemas.microsoft.com/office/drawing/2014/main" id="{FAC81818-8260-4E49-9FCC-569FDE30B0B1}"/>
              </a:ext>
            </a:extLst>
          </p:cNvPr>
          <p:cNvSpPr>
            <a:spLocks noGrp="1"/>
          </p:cNvSpPr>
          <p:nvPr>
            <p:ph type="body" sz="quarter" idx="40"/>
          </p:nvPr>
        </p:nvSpPr>
        <p:spPr>
          <a:xfrm>
            <a:off x="5905560" y="3502152"/>
            <a:ext cx="640080" cy="201776"/>
          </a:xfrm>
        </p:spPr>
        <p:txBody>
          <a:bodyPr rtlCol="0">
            <a:normAutofit fontScale="85000" lnSpcReduction="20000"/>
          </a:bodyPr>
          <a:lstStyle/>
          <a:p>
            <a:pPr rtl="0"/>
            <a:r>
              <a:rPr lang="fr-FR"/>
              <a:t>Juin</a:t>
            </a:r>
          </a:p>
        </p:txBody>
      </p:sp>
      <p:sp>
        <p:nvSpPr>
          <p:cNvPr id="13" name="Espace réservé du texte 12">
            <a:extLst>
              <a:ext uri="{FF2B5EF4-FFF2-40B4-BE49-F238E27FC236}">
                <a16:creationId xmlns:a16="http://schemas.microsoft.com/office/drawing/2014/main" id="{D1FD068B-6917-4C40-B40D-5F7B670EA7BE}"/>
              </a:ext>
            </a:extLst>
          </p:cNvPr>
          <p:cNvSpPr>
            <a:spLocks noGrp="1"/>
          </p:cNvSpPr>
          <p:nvPr>
            <p:ph type="body" sz="quarter" idx="41"/>
          </p:nvPr>
        </p:nvSpPr>
        <p:spPr>
          <a:xfrm>
            <a:off x="6693480" y="3502152"/>
            <a:ext cx="640080" cy="201776"/>
          </a:xfrm>
        </p:spPr>
        <p:txBody>
          <a:bodyPr rtlCol="0">
            <a:normAutofit fontScale="85000" lnSpcReduction="20000"/>
          </a:bodyPr>
          <a:lstStyle/>
          <a:p>
            <a:pPr rtl="0"/>
            <a:r>
              <a:rPr lang="fr-FR"/>
              <a:t>Juil</a:t>
            </a:r>
          </a:p>
        </p:txBody>
      </p:sp>
      <p:sp>
        <p:nvSpPr>
          <p:cNvPr id="14" name="Espace réservé du texte 13">
            <a:extLst>
              <a:ext uri="{FF2B5EF4-FFF2-40B4-BE49-F238E27FC236}">
                <a16:creationId xmlns:a16="http://schemas.microsoft.com/office/drawing/2014/main" id="{EEAE71AD-30AF-4021-B577-B686EC6DA329}"/>
              </a:ext>
            </a:extLst>
          </p:cNvPr>
          <p:cNvSpPr>
            <a:spLocks noGrp="1"/>
          </p:cNvSpPr>
          <p:nvPr>
            <p:ph type="body" sz="quarter" idx="42"/>
          </p:nvPr>
        </p:nvSpPr>
        <p:spPr>
          <a:xfrm>
            <a:off x="9057240" y="3502152"/>
            <a:ext cx="640080" cy="201776"/>
          </a:xfrm>
        </p:spPr>
        <p:txBody>
          <a:bodyPr rtlCol="0">
            <a:normAutofit fontScale="85000" lnSpcReduction="20000"/>
          </a:bodyPr>
          <a:lstStyle/>
          <a:p>
            <a:pPr rtl="0"/>
            <a:r>
              <a:rPr lang="fr-FR"/>
              <a:t>Oct</a:t>
            </a:r>
          </a:p>
        </p:txBody>
      </p:sp>
      <p:sp>
        <p:nvSpPr>
          <p:cNvPr id="16" name="Espace réservé du texte 15">
            <a:extLst>
              <a:ext uri="{FF2B5EF4-FFF2-40B4-BE49-F238E27FC236}">
                <a16:creationId xmlns:a16="http://schemas.microsoft.com/office/drawing/2014/main" id="{D8E5FFBE-125E-43C8-A66E-DE8D2FE7AF38}"/>
              </a:ext>
            </a:extLst>
          </p:cNvPr>
          <p:cNvSpPr>
            <a:spLocks noGrp="1"/>
          </p:cNvSpPr>
          <p:nvPr>
            <p:ph type="body" sz="quarter" idx="43"/>
          </p:nvPr>
        </p:nvSpPr>
        <p:spPr>
          <a:xfrm>
            <a:off x="7481400" y="3502152"/>
            <a:ext cx="640080" cy="201776"/>
          </a:xfrm>
        </p:spPr>
        <p:txBody>
          <a:bodyPr rtlCol="0">
            <a:normAutofit fontScale="85000" lnSpcReduction="20000"/>
          </a:bodyPr>
          <a:lstStyle/>
          <a:p>
            <a:pPr rtl="0"/>
            <a:r>
              <a:rPr lang="fr-FR"/>
              <a:t>AOÛT</a:t>
            </a:r>
          </a:p>
        </p:txBody>
      </p:sp>
      <p:sp>
        <p:nvSpPr>
          <p:cNvPr id="17" name="Espace réservé du texte 16">
            <a:extLst>
              <a:ext uri="{FF2B5EF4-FFF2-40B4-BE49-F238E27FC236}">
                <a16:creationId xmlns:a16="http://schemas.microsoft.com/office/drawing/2014/main" id="{7209F81D-5EC6-4D97-B0C2-AC00081AB1A7}"/>
              </a:ext>
            </a:extLst>
          </p:cNvPr>
          <p:cNvSpPr>
            <a:spLocks noGrp="1"/>
          </p:cNvSpPr>
          <p:nvPr>
            <p:ph type="body" sz="quarter" idx="44"/>
          </p:nvPr>
        </p:nvSpPr>
        <p:spPr>
          <a:xfrm>
            <a:off x="8269320" y="3502152"/>
            <a:ext cx="640080" cy="201776"/>
          </a:xfrm>
        </p:spPr>
        <p:txBody>
          <a:bodyPr rtlCol="0">
            <a:normAutofit fontScale="85000" lnSpcReduction="20000"/>
          </a:bodyPr>
          <a:lstStyle/>
          <a:p>
            <a:pPr rtl="0"/>
            <a:r>
              <a:rPr lang="fr-FR"/>
              <a:t>SEPT</a:t>
            </a:r>
          </a:p>
        </p:txBody>
      </p:sp>
      <p:sp>
        <p:nvSpPr>
          <p:cNvPr id="15" name="Espace réservé du texte 14">
            <a:extLst>
              <a:ext uri="{FF2B5EF4-FFF2-40B4-BE49-F238E27FC236}">
                <a16:creationId xmlns:a16="http://schemas.microsoft.com/office/drawing/2014/main" id="{4A477EE3-A17C-4158-91E8-03A401BE96CB}"/>
              </a:ext>
            </a:extLst>
          </p:cNvPr>
          <p:cNvSpPr>
            <a:spLocks noGrp="1"/>
          </p:cNvSpPr>
          <p:nvPr>
            <p:ph type="body" sz="quarter" idx="45"/>
          </p:nvPr>
        </p:nvSpPr>
        <p:spPr>
          <a:xfrm>
            <a:off x="9845160" y="3502152"/>
            <a:ext cx="640080" cy="201776"/>
          </a:xfrm>
        </p:spPr>
        <p:txBody>
          <a:bodyPr rtlCol="0">
            <a:normAutofit fontScale="85000" lnSpcReduction="20000"/>
          </a:bodyPr>
          <a:lstStyle/>
          <a:p>
            <a:pPr rtl="0"/>
            <a:r>
              <a:rPr lang="fr-FR"/>
              <a:t>Nov</a:t>
            </a:r>
          </a:p>
        </p:txBody>
      </p:sp>
      <p:sp>
        <p:nvSpPr>
          <p:cNvPr id="18" name="Espace réservé du texte 17">
            <a:extLst>
              <a:ext uri="{FF2B5EF4-FFF2-40B4-BE49-F238E27FC236}">
                <a16:creationId xmlns:a16="http://schemas.microsoft.com/office/drawing/2014/main" id="{C477818B-3CAB-4A39-939D-99E98D2EE682}"/>
              </a:ext>
            </a:extLst>
          </p:cNvPr>
          <p:cNvSpPr>
            <a:spLocks noGrp="1"/>
          </p:cNvSpPr>
          <p:nvPr>
            <p:ph type="body" sz="quarter" idx="46"/>
          </p:nvPr>
        </p:nvSpPr>
        <p:spPr>
          <a:xfrm>
            <a:off x="10633085" y="3502152"/>
            <a:ext cx="640080" cy="201776"/>
          </a:xfrm>
        </p:spPr>
        <p:txBody>
          <a:bodyPr rtlCol="0">
            <a:normAutofit fontScale="85000" lnSpcReduction="20000"/>
          </a:bodyPr>
          <a:lstStyle/>
          <a:p>
            <a:pPr rtl="0"/>
            <a:r>
              <a:rPr lang="fr-FR"/>
              <a:t>Déc</a:t>
            </a:r>
          </a:p>
        </p:txBody>
      </p:sp>
      <p:sp>
        <p:nvSpPr>
          <p:cNvPr id="19" name="Espace réservé du texte 18">
            <a:extLst>
              <a:ext uri="{FF2B5EF4-FFF2-40B4-BE49-F238E27FC236}">
                <a16:creationId xmlns:a16="http://schemas.microsoft.com/office/drawing/2014/main" id="{A7907FC8-DAAF-4896-A2B1-C173BF2FAE69}"/>
              </a:ext>
            </a:extLst>
          </p:cNvPr>
          <p:cNvSpPr>
            <a:spLocks noGrp="1"/>
          </p:cNvSpPr>
          <p:nvPr>
            <p:ph type="body" sz="quarter" idx="47"/>
          </p:nvPr>
        </p:nvSpPr>
        <p:spPr>
          <a:xfrm>
            <a:off x="1969915" y="4425696"/>
            <a:ext cx="640080" cy="201776"/>
          </a:xfrm>
        </p:spPr>
        <p:txBody>
          <a:bodyPr rtlCol="0">
            <a:normAutofit fontScale="85000" lnSpcReduction="20000"/>
          </a:bodyPr>
          <a:lstStyle/>
          <a:p>
            <a:pPr rtl="0"/>
            <a:r>
              <a:rPr lang="fr-FR"/>
              <a:t>Janv</a:t>
            </a:r>
          </a:p>
        </p:txBody>
      </p:sp>
      <p:sp>
        <p:nvSpPr>
          <p:cNvPr id="11" name="Année">
            <a:extLst>
              <a:ext uri="{FF2B5EF4-FFF2-40B4-BE49-F238E27FC236}">
                <a16:creationId xmlns:a16="http://schemas.microsoft.com/office/drawing/2014/main" id="{44D29552-2F85-4F4F-9B7F-B79798681FB6}"/>
              </a:ext>
            </a:extLst>
          </p:cNvPr>
          <p:cNvSpPr>
            <a:spLocks noGrp="1"/>
          </p:cNvSpPr>
          <p:nvPr>
            <p:ph type="body" sz="quarter" idx="48"/>
          </p:nvPr>
        </p:nvSpPr>
        <p:spPr>
          <a:xfrm>
            <a:off x="2757602" y="4425696"/>
            <a:ext cx="640080" cy="201776"/>
          </a:xfrm>
        </p:spPr>
        <p:txBody>
          <a:bodyPr rtlCol="0">
            <a:normAutofit fontScale="85000" lnSpcReduction="20000"/>
          </a:bodyPr>
          <a:lstStyle/>
          <a:p>
            <a:pPr rtl="0"/>
            <a:r>
              <a:rPr lang="fr-FR"/>
              <a:t>FévR</a:t>
            </a:r>
          </a:p>
        </p:txBody>
      </p:sp>
      <p:sp>
        <p:nvSpPr>
          <p:cNvPr id="20" name="Espace réservé du texte 19">
            <a:extLst>
              <a:ext uri="{FF2B5EF4-FFF2-40B4-BE49-F238E27FC236}">
                <a16:creationId xmlns:a16="http://schemas.microsoft.com/office/drawing/2014/main" id="{FEC65619-A68A-4D21-9D17-40F8692EF196}"/>
              </a:ext>
            </a:extLst>
          </p:cNvPr>
          <p:cNvSpPr>
            <a:spLocks noGrp="1"/>
          </p:cNvSpPr>
          <p:nvPr>
            <p:ph type="body" sz="quarter" idx="49"/>
          </p:nvPr>
        </p:nvSpPr>
        <p:spPr>
          <a:xfrm>
            <a:off x="3545289" y="4425696"/>
            <a:ext cx="640080" cy="201776"/>
          </a:xfrm>
        </p:spPr>
        <p:txBody>
          <a:bodyPr rtlCol="0">
            <a:normAutofit fontScale="85000" lnSpcReduction="20000"/>
          </a:bodyPr>
          <a:lstStyle/>
          <a:p>
            <a:pPr rtl="0"/>
            <a:r>
              <a:rPr lang="fr-FR"/>
              <a:t>MarS</a:t>
            </a:r>
          </a:p>
        </p:txBody>
      </p:sp>
      <p:sp>
        <p:nvSpPr>
          <p:cNvPr id="21" name="Espace réservé du texte 20">
            <a:extLst>
              <a:ext uri="{FF2B5EF4-FFF2-40B4-BE49-F238E27FC236}">
                <a16:creationId xmlns:a16="http://schemas.microsoft.com/office/drawing/2014/main" id="{D9C4CCA5-A2BE-4897-994D-9B1669D69FD3}"/>
              </a:ext>
            </a:extLst>
          </p:cNvPr>
          <p:cNvSpPr>
            <a:spLocks noGrp="1"/>
          </p:cNvSpPr>
          <p:nvPr>
            <p:ph type="body" sz="quarter" idx="50"/>
          </p:nvPr>
        </p:nvSpPr>
        <p:spPr>
          <a:xfrm>
            <a:off x="4332976" y="4425696"/>
            <a:ext cx="640080" cy="201776"/>
          </a:xfrm>
        </p:spPr>
        <p:txBody>
          <a:bodyPr rtlCol="0">
            <a:normAutofit fontScale="85000" lnSpcReduction="20000"/>
          </a:bodyPr>
          <a:lstStyle/>
          <a:p>
            <a:pPr rtl="0"/>
            <a:r>
              <a:rPr lang="fr-FR"/>
              <a:t>Avr</a:t>
            </a:r>
          </a:p>
        </p:txBody>
      </p:sp>
      <p:sp>
        <p:nvSpPr>
          <p:cNvPr id="22" name="Espace réservé du texte 21">
            <a:extLst>
              <a:ext uri="{FF2B5EF4-FFF2-40B4-BE49-F238E27FC236}">
                <a16:creationId xmlns:a16="http://schemas.microsoft.com/office/drawing/2014/main" id="{0C5FD452-DC3E-4D62-B19B-0A79E604A8A8}"/>
              </a:ext>
            </a:extLst>
          </p:cNvPr>
          <p:cNvSpPr>
            <a:spLocks noGrp="1"/>
          </p:cNvSpPr>
          <p:nvPr>
            <p:ph type="body" sz="quarter" idx="51"/>
          </p:nvPr>
        </p:nvSpPr>
        <p:spPr>
          <a:xfrm>
            <a:off x="5120663" y="4425696"/>
            <a:ext cx="640080" cy="201776"/>
          </a:xfrm>
        </p:spPr>
        <p:txBody>
          <a:bodyPr rtlCol="0">
            <a:normAutofit fontScale="85000" lnSpcReduction="20000"/>
          </a:bodyPr>
          <a:lstStyle/>
          <a:p>
            <a:pPr rtl="0"/>
            <a:r>
              <a:rPr lang="fr-FR"/>
              <a:t>Mai</a:t>
            </a:r>
          </a:p>
        </p:txBody>
      </p:sp>
      <p:sp>
        <p:nvSpPr>
          <p:cNvPr id="23" name="Espace réservé du texte 22">
            <a:extLst>
              <a:ext uri="{FF2B5EF4-FFF2-40B4-BE49-F238E27FC236}">
                <a16:creationId xmlns:a16="http://schemas.microsoft.com/office/drawing/2014/main" id="{96D290B2-F312-4D9A-96C7-D40523406AC5}"/>
              </a:ext>
            </a:extLst>
          </p:cNvPr>
          <p:cNvSpPr>
            <a:spLocks noGrp="1"/>
          </p:cNvSpPr>
          <p:nvPr>
            <p:ph type="body" sz="quarter" idx="52"/>
          </p:nvPr>
        </p:nvSpPr>
        <p:spPr>
          <a:xfrm>
            <a:off x="5908350" y="4425696"/>
            <a:ext cx="640080" cy="201776"/>
          </a:xfrm>
        </p:spPr>
        <p:txBody>
          <a:bodyPr rtlCol="0">
            <a:normAutofit fontScale="85000" lnSpcReduction="20000"/>
          </a:bodyPr>
          <a:lstStyle/>
          <a:p>
            <a:pPr rtl="0"/>
            <a:r>
              <a:rPr lang="fr-FR"/>
              <a:t>Juin</a:t>
            </a:r>
          </a:p>
        </p:txBody>
      </p:sp>
      <p:sp>
        <p:nvSpPr>
          <p:cNvPr id="24" name="Espace réservé du texte 23">
            <a:extLst>
              <a:ext uri="{FF2B5EF4-FFF2-40B4-BE49-F238E27FC236}">
                <a16:creationId xmlns:a16="http://schemas.microsoft.com/office/drawing/2014/main" id="{80E52477-0BA9-471B-B2C2-F1A03FCF188F}"/>
              </a:ext>
            </a:extLst>
          </p:cNvPr>
          <p:cNvSpPr>
            <a:spLocks noGrp="1"/>
          </p:cNvSpPr>
          <p:nvPr>
            <p:ph type="body" sz="quarter" idx="53"/>
          </p:nvPr>
        </p:nvSpPr>
        <p:spPr>
          <a:xfrm>
            <a:off x="6696037" y="4425696"/>
            <a:ext cx="640080" cy="201776"/>
          </a:xfrm>
        </p:spPr>
        <p:txBody>
          <a:bodyPr rtlCol="0">
            <a:normAutofit fontScale="85000" lnSpcReduction="20000"/>
          </a:bodyPr>
          <a:lstStyle/>
          <a:p>
            <a:pPr rtl="0"/>
            <a:r>
              <a:rPr lang="fr-FR"/>
              <a:t>Juil</a:t>
            </a:r>
          </a:p>
        </p:txBody>
      </p:sp>
      <p:sp>
        <p:nvSpPr>
          <p:cNvPr id="25" name="Espace réservé du texte 24">
            <a:extLst>
              <a:ext uri="{FF2B5EF4-FFF2-40B4-BE49-F238E27FC236}">
                <a16:creationId xmlns:a16="http://schemas.microsoft.com/office/drawing/2014/main" id="{70D1D022-03FA-47E6-8430-252C6D5B4C4E}"/>
              </a:ext>
            </a:extLst>
          </p:cNvPr>
          <p:cNvSpPr>
            <a:spLocks noGrp="1"/>
          </p:cNvSpPr>
          <p:nvPr>
            <p:ph type="body" sz="quarter" idx="54"/>
          </p:nvPr>
        </p:nvSpPr>
        <p:spPr>
          <a:xfrm>
            <a:off x="9059098" y="4425696"/>
            <a:ext cx="640080" cy="201776"/>
          </a:xfrm>
        </p:spPr>
        <p:txBody>
          <a:bodyPr rtlCol="0">
            <a:normAutofit fontScale="85000" lnSpcReduction="20000"/>
          </a:bodyPr>
          <a:lstStyle/>
          <a:p>
            <a:pPr rtl="0"/>
            <a:r>
              <a:rPr lang="fr-FR"/>
              <a:t>Oct</a:t>
            </a:r>
          </a:p>
        </p:txBody>
      </p:sp>
      <p:sp>
        <p:nvSpPr>
          <p:cNvPr id="26" name="Espace réservé du texte 25">
            <a:extLst>
              <a:ext uri="{FF2B5EF4-FFF2-40B4-BE49-F238E27FC236}">
                <a16:creationId xmlns:a16="http://schemas.microsoft.com/office/drawing/2014/main" id="{FA7483FC-7290-41B1-B371-ECA1174519DE}"/>
              </a:ext>
            </a:extLst>
          </p:cNvPr>
          <p:cNvSpPr>
            <a:spLocks noGrp="1"/>
          </p:cNvSpPr>
          <p:nvPr>
            <p:ph type="body" sz="quarter" idx="55"/>
          </p:nvPr>
        </p:nvSpPr>
        <p:spPr>
          <a:xfrm>
            <a:off x="7483724" y="4425696"/>
            <a:ext cx="640080" cy="201776"/>
          </a:xfrm>
        </p:spPr>
        <p:txBody>
          <a:bodyPr rtlCol="0">
            <a:normAutofit fontScale="85000" lnSpcReduction="20000"/>
          </a:bodyPr>
          <a:lstStyle/>
          <a:p>
            <a:pPr rtl="0"/>
            <a:r>
              <a:rPr lang="fr-FR"/>
              <a:t>AoûT</a:t>
            </a:r>
          </a:p>
        </p:txBody>
      </p:sp>
      <p:sp>
        <p:nvSpPr>
          <p:cNvPr id="29" name="Espace réservé du texte 28">
            <a:extLst>
              <a:ext uri="{FF2B5EF4-FFF2-40B4-BE49-F238E27FC236}">
                <a16:creationId xmlns:a16="http://schemas.microsoft.com/office/drawing/2014/main" id="{B7A506EE-32D5-4685-97A6-8FDFEF238C43}"/>
              </a:ext>
            </a:extLst>
          </p:cNvPr>
          <p:cNvSpPr>
            <a:spLocks noGrp="1"/>
          </p:cNvSpPr>
          <p:nvPr>
            <p:ph type="body" sz="quarter" idx="56"/>
          </p:nvPr>
        </p:nvSpPr>
        <p:spPr>
          <a:xfrm>
            <a:off x="8271411" y="4425696"/>
            <a:ext cx="640080" cy="201776"/>
          </a:xfrm>
        </p:spPr>
        <p:txBody>
          <a:bodyPr rtlCol="0">
            <a:normAutofit fontScale="85000" lnSpcReduction="20000"/>
          </a:bodyPr>
          <a:lstStyle/>
          <a:p>
            <a:pPr rtl="0"/>
            <a:r>
              <a:rPr lang="fr-FR"/>
              <a:t>SEPT</a:t>
            </a:r>
          </a:p>
        </p:txBody>
      </p:sp>
      <p:sp>
        <p:nvSpPr>
          <p:cNvPr id="27" name="Espace réservé du texte 26">
            <a:extLst>
              <a:ext uri="{FF2B5EF4-FFF2-40B4-BE49-F238E27FC236}">
                <a16:creationId xmlns:a16="http://schemas.microsoft.com/office/drawing/2014/main" id="{1787EDAC-5EAB-4A0D-9BD2-D6E9FD0B26A1}"/>
              </a:ext>
            </a:extLst>
          </p:cNvPr>
          <p:cNvSpPr>
            <a:spLocks noGrp="1"/>
          </p:cNvSpPr>
          <p:nvPr>
            <p:ph type="body" sz="quarter" idx="57"/>
          </p:nvPr>
        </p:nvSpPr>
        <p:spPr>
          <a:xfrm>
            <a:off x="9846785" y="4425696"/>
            <a:ext cx="640080" cy="201776"/>
          </a:xfrm>
        </p:spPr>
        <p:txBody>
          <a:bodyPr rtlCol="0">
            <a:normAutofit fontScale="85000" lnSpcReduction="20000"/>
          </a:bodyPr>
          <a:lstStyle/>
          <a:p>
            <a:pPr rtl="0"/>
            <a:r>
              <a:rPr lang="fr-FR"/>
              <a:t>Nov</a:t>
            </a:r>
          </a:p>
        </p:txBody>
      </p:sp>
      <p:sp>
        <p:nvSpPr>
          <p:cNvPr id="28" name="Espace réservé du texte 27">
            <a:extLst>
              <a:ext uri="{FF2B5EF4-FFF2-40B4-BE49-F238E27FC236}">
                <a16:creationId xmlns:a16="http://schemas.microsoft.com/office/drawing/2014/main" id="{D149E385-DCE9-4DC9-8F0A-F8BAF02D9797}"/>
              </a:ext>
            </a:extLst>
          </p:cNvPr>
          <p:cNvSpPr>
            <a:spLocks noGrp="1"/>
          </p:cNvSpPr>
          <p:nvPr>
            <p:ph type="body" sz="quarter" idx="58"/>
          </p:nvPr>
        </p:nvSpPr>
        <p:spPr>
          <a:xfrm>
            <a:off x="10634472" y="4425696"/>
            <a:ext cx="640080" cy="201776"/>
          </a:xfrm>
        </p:spPr>
        <p:txBody>
          <a:bodyPr rtlCol="0">
            <a:normAutofit fontScale="85000" lnSpcReduction="20000"/>
          </a:bodyPr>
          <a:lstStyle/>
          <a:p>
            <a:pPr rtl="0"/>
            <a:r>
              <a:rPr lang="fr-FR"/>
              <a:t>Déc</a:t>
            </a:r>
          </a:p>
        </p:txBody>
      </p:sp>
      <p:sp>
        <p:nvSpPr>
          <p:cNvPr id="2" name="Titre 1">
            <a:extLst>
              <a:ext uri="{FF2B5EF4-FFF2-40B4-BE49-F238E27FC236}">
                <a16:creationId xmlns:a16="http://schemas.microsoft.com/office/drawing/2014/main" id="{16684294-49A0-4C63-A7D7-E3BF9E591F59}"/>
              </a:ext>
            </a:extLst>
          </p:cNvPr>
          <p:cNvSpPr>
            <a:spLocks noGrp="1"/>
          </p:cNvSpPr>
          <p:nvPr>
            <p:ph type="title"/>
          </p:nvPr>
        </p:nvSpPr>
        <p:spPr>
          <a:xfrm>
            <a:off x="1034142" y="670094"/>
            <a:ext cx="10134601" cy="924808"/>
          </a:xfrm>
        </p:spPr>
        <p:txBody>
          <a:bodyPr rtlCol="0"/>
          <a:lstStyle/>
          <a:p>
            <a:pPr rtl="0"/>
            <a:r>
              <a:rPr lang="fr-FR"/>
              <a:t>Plan d’action biennal</a:t>
            </a:r>
          </a:p>
        </p:txBody>
      </p:sp>
      <p:sp>
        <p:nvSpPr>
          <p:cNvPr id="5" name="Espace réservé de la date 4">
            <a:extLst>
              <a:ext uri="{FF2B5EF4-FFF2-40B4-BE49-F238E27FC236}">
                <a16:creationId xmlns:a16="http://schemas.microsoft.com/office/drawing/2014/main" id="{FF5DC9D9-96D8-47D8-9160-3CA44DC61D55}"/>
              </a:ext>
            </a:extLst>
          </p:cNvPr>
          <p:cNvSpPr>
            <a:spLocks noGrp="1"/>
          </p:cNvSpPr>
          <p:nvPr>
            <p:ph type="dt" sz="half" idx="10"/>
          </p:nvPr>
        </p:nvSpPr>
        <p:spPr>
          <a:xfrm>
            <a:off x="838200" y="6356350"/>
            <a:ext cx="2743200" cy="365125"/>
          </a:xfrm>
        </p:spPr>
        <p:txBody>
          <a:bodyPr rtlCol="0"/>
          <a:lstStyle/>
          <a:p>
            <a:pPr rtl="0"/>
            <a:r>
              <a:rPr lang="fr-FR"/>
              <a:t>7/01/20XX</a:t>
            </a:r>
          </a:p>
        </p:txBody>
      </p:sp>
      <p:sp>
        <p:nvSpPr>
          <p:cNvPr id="3" name="Espace réservé du pied de page 2">
            <a:extLst>
              <a:ext uri="{FF2B5EF4-FFF2-40B4-BE49-F238E27FC236}">
                <a16:creationId xmlns:a16="http://schemas.microsoft.com/office/drawing/2014/main" id="{BA35BD6B-402B-4987-9FCE-9A6924EE2F00}"/>
              </a:ext>
            </a:extLst>
          </p:cNvPr>
          <p:cNvSpPr>
            <a:spLocks noGrp="1"/>
          </p:cNvSpPr>
          <p:nvPr>
            <p:ph type="ftr" sz="quarter" idx="11"/>
          </p:nvPr>
        </p:nvSpPr>
        <p:spPr>
          <a:xfrm>
            <a:off x="4038600" y="6356350"/>
            <a:ext cx="4114800" cy="365125"/>
          </a:xfrm>
        </p:spPr>
        <p:txBody>
          <a:bodyPr rtlCol="0"/>
          <a:lstStyle/>
          <a:p>
            <a:pPr rtl="0"/>
            <a:r>
              <a:rPr lang="fr-FR"/>
              <a:t>Pitch deck</a:t>
            </a:r>
          </a:p>
        </p:txBody>
      </p:sp>
      <p:sp>
        <p:nvSpPr>
          <p:cNvPr id="4" name="Espace réservé du numéro de diapositive 3">
            <a:extLst>
              <a:ext uri="{FF2B5EF4-FFF2-40B4-BE49-F238E27FC236}">
                <a16:creationId xmlns:a16="http://schemas.microsoft.com/office/drawing/2014/main" id="{E259ECD5-0EAD-48D0-B30B-16305BC1062F}"/>
              </a:ext>
            </a:extLst>
          </p:cNvPr>
          <p:cNvSpPr>
            <a:spLocks noGrp="1"/>
          </p:cNvSpPr>
          <p:nvPr>
            <p:ph type="sldNum" sz="quarter" idx="12"/>
          </p:nvPr>
        </p:nvSpPr>
        <p:spPr>
          <a:xfrm>
            <a:off x="8610600" y="6356350"/>
            <a:ext cx="2743200" cy="365125"/>
          </a:xfrm>
        </p:spPr>
        <p:txBody>
          <a:bodyPr rtlCol="0"/>
          <a:lstStyle/>
          <a:p>
            <a:pPr rtl="0"/>
            <a:fld id="{19B51A1E-902D-48AF-9020-955120F399B6}" type="slidenum">
              <a:rPr lang="fr-FR" smtClean="0"/>
              <a:pPr/>
              <a:t>15</a:t>
            </a:fld>
            <a:endParaRPr lang="fr-FR"/>
          </a:p>
        </p:txBody>
      </p:sp>
      <p:cxnSp>
        <p:nvCxnSpPr>
          <p:cNvPr id="51" name="Connecteur droit 50" descr="Connecteur jalon">
            <a:extLst>
              <a:ext uri="{FF2B5EF4-FFF2-40B4-BE49-F238E27FC236}">
                <a16:creationId xmlns:a16="http://schemas.microsoft.com/office/drawing/2014/main" id="{08DB31DC-8655-4956-9B1E-754B8549DC2B}"/>
              </a:ext>
            </a:extLst>
          </p:cNvPr>
          <p:cNvCxnSpPr>
            <a:cxnSpLocks/>
          </p:cNvCxnSpPr>
          <p:nvPr/>
        </p:nvCxnSpPr>
        <p:spPr>
          <a:xfrm rot="10800000">
            <a:off x="9121117" y="4376128"/>
            <a:ext cx="0" cy="857250"/>
          </a:xfrm>
          <a:prstGeom prst="line">
            <a:avLst/>
          </a:prstGeom>
          <a:ln>
            <a:solidFill>
              <a:schemeClr val="bg1">
                <a:lumMod val="75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3" name="Espace réservé du texte 32">
            <a:extLst>
              <a:ext uri="{FF2B5EF4-FFF2-40B4-BE49-F238E27FC236}">
                <a16:creationId xmlns:a16="http://schemas.microsoft.com/office/drawing/2014/main" id="{A73003EF-6143-460A-9787-61DCD9FD999B}"/>
              </a:ext>
            </a:extLst>
          </p:cNvPr>
          <p:cNvSpPr txBox="1">
            <a:spLocks/>
          </p:cNvSpPr>
          <p:nvPr/>
        </p:nvSpPr>
        <p:spPr>
          <a:xfrm>
            <a:off x="8275909" y="5547633"/>
            <a:ext cx="1690417" cy="224670"/>
          </a:xfrm>
          <a:prstGeom prst="rect">
            <a:avLst/>
          </a:prstGeom>
        </p:spPr>
        <p:txBody>
          <a:bodyPr vert="horz" lIns="0" tIns="0" rIns="0" bIns="0" rtlCol="0" anchor="t">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sz="12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r>
              <a:rPr lang="fr-FR">
                <a:solidFill>
                  <a:schemeClr val="bg1"/>
                </a:solidFill>
              </a:rPr>
              <a:t>Juillet 20XX</a:t>
            </a:r>
          </a:p>
        </p:txBody>
      </p:sp>
      <p:cxnSp>
        <p:nvCxnSpPr>
          <p:cNvPr id="48" name="Connecteur droit 47" descr="Connecteur jalon">
            <a:extLst>
              <a:ext uri="{FF2B5EF4-FFF2-40B4-BE49-F238E27FC236}">
                <a16:creationId xmlns:a16="http://schemas.microsoft.com/office/drawing/2014/main" id="{53BC501E-8914-41D2-8643-052558AA1E7D}"/>
              </a:ext>
            </a:extLst>
          </p:cNvPr>
          <p:cNvCxnSpPr>
            <a:cxnSpLocks/>
          </p:cNvCxnSpPr>
          <p:nvPr/>
        </p:nvCxnSpPr>
        <p:spPr>
          <a:xfrm>
            <a:off x="11425435" y="2752725"/>
            <a:ext cx="0" cy="857250"/>
          </a:xfrm>
          <a:prstGeom prst="line">
            <a:avLst/>
          </a:prstGeom>
          <a:ln>
            <a:solidFill>
              <a:schemeClr val="bg1">
                <a:lumMod val="75000"/>
              </a:schemeClr>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79" name="Connecteur droit 78" descr="Connecteur jalon">
            <a:extLst>
              <a:ext uri="{FF2B5EF4-FFF2-40B4-BE49-F238E27FC236}">
                <a16:creationId xmlns:a16="http://schemas.microsoft.com/office/drawing/2014/main" id="{DDE330BB-3050-4A17-AE6F-F29C5255185E}"/>
              </a:ext>
            </a:extLst>
          </p:cNvPr>
          <p:cNvCxnSpPr>
            <a:cxnSpLocks/>
          </p:cNvCxnSpPr>
          <p:nvPr/>
        </p:nvCxnSpPr>
        <p:spPr>
          <a:xfrm>
            <a:off x="3073920" y="2860999"/>
            <a:ext cx="3722" cy="533400"/>
          </a:xfrm>
          <a:prstGeom prst="line">
            <a:avLst/>
          </a:prstGeom>
          <a:ln>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1" name="Espace réservé du texte 31">
            <a:extLst>
              <a:ext uri="{FF2B5EF4-FFF2-40B4-BE49-F238E27FC236}">
                <a16:creationId xmlns:a16="http://schemas.microsoft.com/office/drawing/2014/main" id="{3EA3570C-044A-4064-B14D-0F904D074556}"/>
              </a:ext>
            </a:extLst>
          </p:cNvPr>
          <p:cNvSpPr txBox="1">
            <a:spLocks/>
          </p:cNvSpPr>
          <p:nvPr/>
        </p:nvSpPr>
        <p:spPr>
          <a:xfrm>
            <a:off x="4787688" y="2175069"/>
            <a:ext cx="2862490" cy="561975"/>
          </a:xfrm>
          <a:prstGeom prst="rect">
            <a:avLst/>
          </a:prstGeom>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rtl="0">
              <a:lnSpc>
                <a:spcPct val="150000"/>
              </a:lnSpc>
              <a:buFont typeface="Arial" panose="020B0604020202020204" pitchFamily="34" charset="0"/>
              <a:buNone/>
            </a:pPr>
            <a:r>
              <a:rPr lang="fr-FR" sz="1400">
                <a:latin typeface="+mj-lt"/>
                <a:ea typeface="+mj-ea"/>
                <a:cs typeface="+mj-cs"/>
              </a:rPr>
              <a:t>Recueillir les commentaires</a:t>
            </a:r>
            <a:endParaRPr lang="fr-FR" sz="1100"/>
          </a:p>
        </p:txBody>
      </p:sp>
      <p:cxnSp>
        <p:nvCxnSpPr>
          <p:cNvPr id="83" name="Connecteur droit 82" descr="Connecteur jalon">
            <a:extLst>
              <a:ext uri="{FF2B5EF4-FFF2-40B4-BE49-F238E27FC236}">
                <a16:creationId xmlns:a16="http://schemas.microsoft.com/office/drawing/2014/main" id="{59880569-8A8E-41C5-BED0-640848E135F2}"/>
              </a:ext>
            </a:extLst>
          </p:cNvPr>
          <p:cNvCxnSpPr>
            <a:cxnSpLocks/>
          </p:cNvCxnSpPr>
          <p:nvPr/>
        </p:nvCxnSpPr>
        <p:spPr>
          <a:xfrm>
            <a:off x="6218933" y="2858287"/>
            <a:ext cx="6667" cy="538024"/>
          </a:xfrm>
          <a:prstGeom prst="line">
            <a:avLst/>
          </a:prstGeom>
          <a:ln>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5" name="Espace réservé du texte 31">
            <a:extLst>
              <a:ext uri="{FF2B5EF4-FFF2-40B4-BE49-F238E27FC236}">
                <a16:creationId xmlns:a16="http://schemas.microsoft.com/office/drawing/2014/main" id="{A094E423-7CE9-4B99-92DE-803EDA3A01EC}"/>
              </a:ext>
            </a:extLst>
          </p:cNvPr>
          <p:cNvSpPr txBox="1">
            <a:spLocks/>
          </p:cNvSpPr>
          <p:nvPr/>
        </p:nvSpPr>
        <p:spPr>
          <a:xfrm>
            <a:off x="9121117" y="2178854"/>
            <a:ext cx="2057804" cy="561975"/>
          </a:xfrm>
          <a:prstGeom prst="rect">
            <a:avLst/>
          </a:prstGeom>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rtl="0">
              <a:lnSpc>
                <a:spcPct val="150000"/>
              </a:lnSpc>
              <a:buFont typeface="Arial" panose="020B0604020202020204" pitchFamily="34" charset="0"/>
              <a:buNone/>
            </a:pPr>
            <a:r>
              <a:rPr lang="fr-FR" sz="1400">
                <a:latin typeface="+mj-lt"/>
                <a:ea typeface="+mj-ea"/>
                <a:cs typeface="+mj-cs"/>
              </a:rPr>
              <a:t>Offrir aux étudiants</a:t>
            </a:r>
            <a:endParaRPr lang="fr-FR" sz="1100"/>
          </a:p>
        </p:txBody>
      </p:sp>
      <p:cxnSp>
        <p:nvCxnSpPr>
          <p:cNvPr id="87" name="Connecteur droit 86" descr="Connecteur jalon">
            <a:extLst>
              <a:ext uri="{FF2B5EF4-FFF2-40B4-BE49-F238E27FC236}">
                <a16:creationId xmlns:a16="http://schemas.microsoft.com/office/drawing/2014/main" id="{210A4F88-A1D6-4474-8086-55B9DC9AF526}"/>
              </a:ext>
            </a:extLst>
          </p:cNvPr>
          <p:cNvCxnSpPr>
            <a:cxnSpLocks/>
          </p:cNvCxnSpPr>
          <p:nvPr/>
        </p:nvCxnSpPr>
        <p:spPr>
          <a:xfrm>
            <a:off x="10150019" y="2862072"/>
            <a:ext cx="0" cy="532327"/>
          </a:xfrm>
          <a:prstGeom prst="line">
            <a:avLst/>
          </a:prstGeom>
          <a:ln>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1" name="Connecteur droit 90" descr="Connecteur jalon">
            <a:extLst>
              <a:ext uri="{FF2B5EF4-FFF2-40B4-BE49-F238E27FC236}">
                <a16:creationId xmlns:a16="http://schemas.microsoft.com/office/drawing/2014/main" id="{9FC428EC-C5B0-4535-8B88-FF6BE9F35E3F}"/>
              </a:ext>
            </a:extLst>
          </p:cNvPr>
          <p:cNvCxnSpPr>
            <a:cxnSpLocks/>
          </p:cNvCxnSpPr>
          <p:nvPr/>
        </p:nvCxnSpPr>
        <p:spPr>
          <a:xfrm>
            <a:off x="2286000" y="4694195"/>
            <a:ext cx="2019" cy="537881"/>
          </a:xfrm>
          <a:prstGeom prst="line">
            <a:avLst/>
          </a:prstGeom>
          <a:ln>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3" name="Espace réservé du texte 31">
            <a:extLst>
              <a:ext uri="{FF2B5EF4-FFF2-40B4-BE49-F238E27FC236}">
                <a16:creationId xmlns:a16="http://schemas.microsoft.com/office/drawing/2014/main" id="{0DB3BBAB-4897-4AAE-8104-E8D840C01351}"/>
              </a:ext>
            </a:extLst>
          </p:cNvPr>
          <p:cNvSpPr txBox="1">
            <a:spLocks/>
          </p:cNvSpPr>
          <p:nvPr/>
        </p:nvSpPr>
        <p:spPr>
          <a:xfrm>
            <a:off x="4406652" y="5261784"/>
            <a:ext cx="2057804" cy="8301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rtl="0">
              <a:lnSpc>
                <a:spcPct val="150000"/>
              </a:lnSpc>
              <a:buFont typeface="Arial" panose="020B0604020202020204" pitchFamily="34" charset="0"/>
              <a:buNone/>
            </a:pPr>
            <a:r>
              <a:rPr lang="fr-FR" sz="1400">
                <a:latin typeface="+mj-lt"/>
                <a:ea typeface="+mj-ea"/>
                <a:cs typeface="+mj-cs"/>
              </a:rPr>
              <a:t>Tester avec les établissements scolaires</a:t>
            </a:r>
            <a:endParaRPr lang="fr-FR" sz="1100"/>
          </a:p>
        </p:txBody>
      </p:sp>
      <p:cxnSp>
        <p:nvCxnSpPr>
          <p:cNvPr id="95" name="Connecteur droit 94" descr="Connecteur jalon">
            <a:extLst>
              <a:ext uri="{FF2B5EF4-FFF2-40B4-BE49-F238E27FC236}">
                <a16:creationId xmlns:a16="http://schemas.microsoft.com/office/drawing/2014/main" id="{8555111D-9395-4F5A-9ED2-433142ABA373}"/>
              </a:ext>
            </a:extLst>
          </p:cNvPr>
          <p:cNvCxnSpPr>
            <a:cxnSpLocks/>
          </p:cNvCxnSpPr>
          <p:nvPr/>
        </p:nvCxnSpPr>
        <p:spPr>
          <a:xfrm>
            <a:off x="5434293" y="4694195"/>
            <a:ext cx="1261" cy="537881"/>
          </a:xfrm>
          <a:prstGeom prst="line">
            <a:avLst/>
          </a:prstGeom>
          <a:ln>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7" name="Espace réservé du texte 31">
            <a:extLst>
              <a:ext uri="{FF2B5EF4-FFF2-40B4-BE49-F238E27FC236}">
                <a16:creationId xmlns:a16="http://schemas.microsoft.com/office/drawing/2014/main" id="{0D97546E-1259-4E0A-BF25-B53C6C7D9B5D}"/>
              </a:ext>
            </a:extLst>
          </p:cNvPr>
          <p:cNvSpPr txBox="1">
            <a:spLocks/>
          </p:cNvSpPr>
          <p:nvPr/>
        </p:nvSpPr>
        <p:spPr>
          <a:xfrm>
            <a:off x="7581698" y="5261784"/>
            <a:ext cx="2057804" cy="5619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rtl="0">
              <a:lnSpc>
                <a:spcPct val="150000"/>
              </a:lnSpc>
              <a:buFont typeface="Arial" panose="020B0604020202020204" pitchFamily="34" charset="0"/>
              <a:buNone/>
            </a:pPr>
            <a:r>
              <a:rPr lang="fr-FR" sz="1400">
                <a:latin typeface="+mj-lt"/>
                <a:ea typeface="+mj-ea"/>
                <a:cs typeface="+mj-cs"/>
              </a:rPr>
              <a:t>Lancement régional</a:t>
            </a:r>
            <a:endParaRPr lang="fr-FR" sz="1100"/>
          </a:p>
        </p:txBody>
      </p:sp>
      <p:cxnSp>
        <p:nvCxnSpPr>
          <p:cNvPr id="99" name="Connecteur droit 98" descr="Connecteur jalon">
            <a:extLst>
              <a:ext uri="{FF2B5EF4-FFF2-40B4-BE49-F238E27FC236}">
                <a16:creationId xmlns:a16="http://schemas.microsoft.com/office/drawing/2014/main" id="{33DBE3DD-4F6D-4C20-B843-AA0BC8BCF263}"/>
              </a:ext>
            </a:extLst>
          </p:cNvPr>
          <p:cNvCxnSpPr>
            <a:cxnSpLocks/>
          </p:cNvCxnSpPr>
          <p:nvPr/>
        </p:nvCxnSpPr>
        <p:spPr>
          <a:xfrm>
            <a:off x="8591938" y="4694195"/>
            <a:ext cx="0" cy="537881"/>
          </a:xfrm>
          <a:prstGeom prst="line">
            <a:avLst/>
          </a:prstGeom>
          <a:ln>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1" name="Espace réservé du texte 31">
            <a:extLst>
              <a:ext uri="{FF2B5EF4-FFF2-40B4-BE49-F238E27FC236}">
                <a16:creationId xmlns:a16="http://schemas.microsoft.com/office/drawing/2014/main" id="{64A4C147-A5B5-415E-B023-FDD74E3170FA}"/>
              </a:ext>
            </a:extLst>
          </p:cNvPr>
          <p:cNvSpPr txBox="1">
            <a:spLocks/>
          </p:cNvSpPr>
          <p:nvPr/>
        </p:nvSpPr>
        <p:spPr>
          <a:xfrm>
            <a:off x="2042184" y="1944297"/>
            <a:ext cx="2057400" cy="795048"/>
          </a:xfrm>
          <a:prstGeom prst="rect">
            <a:avLst/>
          </a:prstGeom>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rtl="0">
              <a:lnSpc>
                <a:spcPct val="150000"/>
              </a:lnSpc>
              <a:buFont typeface="Arial" panose="020B0604020202020204" pitchFamily="34" charset="0"/>
              <a:buNone/>
            </a:pPr>
            <a:r>
              <a:rPr lang="fr-FR" sz="1400">
                <a:latin typeface="+mj-lt"/>
                <a:ea typeface="+mj-ea"/>
                <a:cs typeface="+mj-cs"/>
              </a:rPr>
              <a:t>Rédiger les premières versions du projet</a:t>
            </a:r>
            <a:endParaRPr lang="fr-FR" sz="1100"/>
          </a:p>
        </p:txBody>
      </p:sp>
      <p:sp>
        <p:nvSpPr>
          <p:cNvPr id="132" name="Espace réservé du texte 31">
            <a:extLst>
              <a:ext uri="{FF2B5EF4-FFF2-40B4-BE49-F238E27FC236}">
                <a16:creationId xmlns:a16="http://schemas.microsoft.com/office/drawing/2014/main" id="{4E554FA9-53AB-40E7-A2D2-8573D8B6478B}"/>
              </a:ext>
            </a:extLst>
          </p:cNvPr>
          <p:cNvSpPr txBox="1">
            <a:spLocks/>
          </p:cNvSpPr>
          <p:nvPr/>
        </p:nvSpPr>
        <p:spPr>
          <a:xfrm>
            <a:off x="1215500" y="5261784"/>
            <a:ext cx="2057804" cy="8301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rtl="0">
              <a:lnSpc>
                <a:spcPct val="150000"/>
              </a:lnSpc>
              <a:buFont typeface="Arial" panose="020B0604020202020204" pitchFamily="34" charset="0"/>
              <a:buNone/>
            </a:pPr>
            <a:r>
              <a:rPr lang="fr-FR" sz="1400">
                <a:latin typeface="+mj-lt"/>
                <a:ea typeface="+mj-ea"/>
                <a:cs typeface="+mj-cs"/>
              </a:rPr>
              <a:t>Organiser des groupes de discussion</a:t>
            </a:r>
            <a:endParaRPr lang="fr-FR" sz="1100"/>
          </a:p>
        </p:txBody>
      </p:sp>
    </p:spTree>
    <p:extLst>
      <p:ext uri="{BB962C8B-B14F-4D97-AF65-F5344CB8AC3E}">
        <p14:creationId xmlns:p14="http://schemas.microsoft.com/office/powerpoint/2010/main" val="2561631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9">
            <a:extLst>
              <a:ext uri="{FF2B5EF4-FFF2-40B4-BE49-F238E27FC236}">
                <a16:creationId xmlns:a16="http://schemas.microsoft.com/office/drawing/2014/main" id="{4FEE1642-B122-4C8C-812B-30F133EF6C27}"/>
              </a:ext>
            </a:extLst>
          </p:cNvPr>
          <p:cNvGraphicFramePr>
            <a:graphicFrameLocks noGrp="1"/>
          </p:cNvGraphicFramePr>
          <p:nvPr>
            <p:ph idx="1"/>
            <p:extLst>
              <p:ext uri="{D42A27DB-BD31-4B8C-83A1-F6EECF244321}">
                <p14:modId xmlns:p14="http://schemas.microsoft.com/office/powerpoint/2010/main" val="3338134373"/>
              </p:ext>
            </p:extLst>
          </p:nvPr>
        </p:nvGraphicFramePr>
        <p:xfrm>
          <a:off x="1033463" y="1851025"/>
          <a:ext cx="10058400" cy="4114800"/>
        </p:xfrm>
        <a:graphic>
          <a:graphicData uri="http://schemas.openxmlformats.org/drawingml/2006/table">
            <a:tbl>
              <a:tblPr firstRow="1" bandRow="1">
                <a:tableStyleId>{5C22544A-7EE6-4342-B048-85BDC9FD1C3A}</a:tableStyleId>
              </a:tblPr>
              <a:tblGrid>
                <a:gridCol w="2738120">
                  <a:extLst>
                    <a:ext uri="{9D8B030D-6E8A-4147-A177-3AD203B41FA5}">
                      <a16:colId xmlns:a16="http://schemas.microsoft.com/office/drawing/2014/main" val="3446012419"/>
                    </a:ext>
                  </a:extLst>
                </a:gridCol>
                <a:gridCol w="1468120">
                  <a:extLst>
                    <a:ext uri="{9D8B030D-6E8A-4147-A177-3AD203B41FA5}">
                      <a16:colId xmlns:a16="http://schemas.microsoft.com/office/drawing/2014/main" val="4052646397"/>
                    </a:ext>
                  </a:extLst>
                </a:gridCol>
                <a:gridCol w="2103120">
                  <a:extLst>
                    <a:ext uri="{9D8B030D-6E8A-4147-A177-3AD203B41FA5}">
                      <a16:colId xmlns:a16="http://schemas.microsoft.com/office/drawing/2014/main" val="1935352797"/>
                    </a:ext>
                  </a:extLst>
                </a:gridCol>
                <a:gridCol w="2103120">
                  <a:extLst>
                    <a:ext uri="{9D8B030D-6E8A-4147-A177-3AD203B41FA5}">
                      <a16:colId xmlns:a16="http://schemas.microsoft.com/office/drawing/2014/main" val="1218263486"/>
                    </a:ext>
                  </a:extLst>
                </a:gridCol>
                <a:gridCol w="1645920">
                  <a:extLst>
                    <a:ext uri="{9D8B030D-6E8A-4147-A177-3AD203B41FA5}">
                      <a16:colId xmlns:a16="http://schemas.microsoft.com/office/drawing/2014/main" val="3235153012"/>
                    </a:ext>
                  </a:extLst>
                </a:gridCol>
              </a:tblGrid>
              <a:tr h="365760">
                <a:tc>
                  <a:txBody>
                    <a:bodyPr/>
                    <a:lstStyle/>
                    <a:p>
                      <a:pPr algn="l" rtl="0" fontAlgn="b"/>
                      <a:endParaRPr lang="fr-FR" sz="1400" b="0" i="0" u="none" strike="noStrike" noProof="0">
                        <a:solidFill>
                          <a:schemeClr val="tx1"/>
                        </a:solidFill>
                        <a:effectLst/>
                        <a:latin typeface="+mn-lt"/>
                      </a:endParaRPr>
                    </a:p>
                  </a:txBody>
                  <a:tcPr marL="288000"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r" rtl="0" fontAlgn="b"/>
                      <a:r>
                        <a:rPr lang="fr-FR" sz="1200" b="0" u="none" strike="noStrike" noProof="0">
                          <a:solidFill>
                            <a:schemeClr val="tx1"/>
                          </a:solidFill>
                          <a:effectLst/>
                        </a:rPr>
                        <a:t>ANNÉE 1</a:t>
                      </a:r>
                      <a:endParaRPr lang="fr-FR" sz="1200" b="0" i="0" u="none" strike="noStrike" noProof="0">
                        <a:solidFill>
                          <a:schemeClr val="tx1"/>
                        </a:solidFill>
                        <a:effectLst/>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r" rtl="0" fontAlgn="b"/>
                      <a:r>
                        <a:rPr lang="fr-FR" sz="1200" b="0" u="none" strike="noStrike" kern="1200" noProof="0">
                          <a:solidFill>
                            <a:schemeClr val="tx1"/>
                          </a:solidFill>
                          <a:effectLst/>
                          <a:latin typeface="+mn-lt"/>
                          <a:ea typeface="+mn-ea"/>
                          <a:cs typeface="+mn-cs"/>
                        </a:rPr>
                        <a:t>ANNÉE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r" rtl="0" fontAlgn="b"/>
                      <a:r>
                        <a:rPr lang="fr-FR" sz="1200" b="0" u="none" strike="noStrike" kern="1200" noProof="0">
                          <a:solidFill>
                            <a:schemeClr val="tx1"/>
                          </a:solidFill>
                          <a:effectLst/>
                          <a:latin typeface="+mn-lt"/>
                          <a:ea typeface="+mn-ea"/>
                          <a:cs typeface="+mn-cs"/>
                        </a:rPr>
                        <a:t>ANNÉE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rtl="0" fontAlgn="b"/>
                      <a:endParaRPr lang="fr-FR" sz="1400" b="0" i="0" u="none" strike="noStrike" noProof="0">
                        <a:solidFill>
                          <a:schemeClr val="tx1"/>
                        </a:solidFill>
                        <a:effectLst/>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40773105"/>
                  </a:ext>
                </a:extLst>
              </a:tr>
              <a:tr h="274320">
                <a:tc gridSpan="5">
                  <a:txBody>
                    <a:bodyPr/>
                    <a:lstStyle/>
                    <a:p>
                      <a:pPr algn="l" rtl="0" fontAlgn="b"/>
                      <a:r>
                        <a:rPr lang="fr-FR" sz="1200" b="0" i="0" u="none" strike="noStrike" noProof="0">
                          <a:solidFill>
                            <a:schemeClr val="bg1"/>
                          </a:solidFill>
                          <a:effectLst/>
                          <a:latin typeface="+mn-lt"/>
                        </a:rPr>
                        <a:t>REVENUS</a:t>
                      </a:r>
                    </a:p>
                  </a:txBody>
                  <a:tcPr marL="288000" anchor="ctr">
                    <a:lnL w="12700" cmpd="sng">
                      <a:noFill/>
                    </a:lnL>
                    <a:lnR w="12700" cmpd="sng">
                      <a:noFill/>
                    </a:lnR>
                    <a:lnT w="38100" cmpd="sng">
                      <a:noFill/>
                    </a:lnT>
                    <a:lnB w="12700" cmpd="sng">
                      <a:noFill/>
                    </a:lnB>
                    <a:lnTlToBr w="12700" cmpd="sng">
                      <a:noFill/>
                      <a:prstDash val="solid"/>
                    </a:lnTlToBr>
                    <a:lnBlToTr w="12700" cmpd="sng">
                      <a:noFill/>
                      <a:prstDash val="solid"/>
                    </a:lnBlToTr>
                    <a:gradFill>
                      <a:gsLst>
                        <a:gs pos="100000">
                          <a:schemeClr val="accent2"/>
                        </a:gs>
                        <a:gs pos="8000">
                          <a:schemeClr val="accent1"/>
                        </a:gs>
                      </a:gsLst>
                      <a:lin ang="0" scaled="0"/>
                    </a:gradFill>
                  </a:tcPr>
                </a:tc>
                <a:tc hMerge="1">
                  <a:txBody>
                    <a:bodyPr/>
                    <a:lstStyle/>
                    <a:p>
                      <a:pPr algn="r" rtl="0" fontAlgn="b"/>
                      <a:endParaRPr lang="en-US" sz="1400" b="0" i="0" u="none" strike="noStrike">
                        <a:solidFill>
                          <a:schemeClr val="tx1"/>
                        </a:solidFill>
                        <a:effectLst/>
                        <a:latin typeface="+mn-lt"/>
                      </a:endParaRPr>
                    </a:p>
                  </a:txBody>
                  <a:tcPr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tc hMerge="1">
                  <a:txBody>
                    <a:bodyPr/>
                    <a:lstStyle/>
                    <a:p>
                      <a:pPr algn="r" rtl="0" fontAlgn="b"/>
                      <a:endParaRPr lang="en-US" sz="1400" b="0" i="0" u="none" strike="noStrike">
                        <a:solidFill>
                          <a:schemeClr val="tx1"/>
                        </a:solidFill>
                        <a:effectLst/>
                        <a:latin typeface="+mn-lt"/>
                      </a:endParaRPr>
                    </a:p>
                  </a:txBody>
                  <a:tcPr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tc hMerge="1">
                  <a:txBody>
                    <a:bodyPr/>
                    <a:lstStyle/>
                    <a:p>
                      <a:pPr algn="r" rtl="0" fontAlgn="b"/>
                      <a:endParaRPr lang="en-US" sz="1400" b="0" i="0" u="none" strike="noStrike">
                        <a:solidFill>
                          <a:schemeClr val="tx1"/>
                        </a:solidFill>
                        <a:effectLst/>
                        <a:latin typeface="+mn-lt"/>
                      </a:endParaRPr>
                    </a:p>
                  </a:txBody>
                  <a:tcPr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tc hMerge="1">
                  <a:txBody>
                    <a:bodyPr/>
                    <a:lstStyle/>
                    <a:p>
                      <a:pPr algn="r" rtl="0" fontAlgn="b"/>
                      <a:endParaRPr lang="en-US" sz="1400" b="0" i="0" u="none" strike="noStrike">
                        <a:solidFill>
                          <a:schemeClr val="tx1"/>
                        </a:solidFill>
                        <a:effectLst/>
                        <a:latin typeface="+mn-lt"/>
                      </a:endParaRPr>
                    </a:p>
                  </a:txBody>
                  <a:tcPr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42911372"/>
                  </a:ext>
                </a:extLst>
              </a:tr>
              <a:tr h="320040">
                <a:tc>
                  <a:txBody>
                    <a:bodyPr/>
                    <a:lstStyle/>
                    <a:p>
                      <a:pPr lvl="1" algn="l" rtl="0" fontAlgn="b"/>
                      <a:r>
                        <a:rPr lang="fr-FR" sz="1000" b="0" u="none" strike="noStrike" noProof="0">
                          <a:solidFill>
                            <a:schemeClr val="tx1"/>
                          </a:solidFill>
                          <a:effectLst/>
                        </a:rPr>
                        <a:t>Utilisateurs</a:t>
                      </a:r>
                      <a:endParaRPr lang="fr-FR" sz="1000" b="0"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50 000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400 000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1 600 000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43393929"/>
                  </a:ext>
                </a:extLst>
              </a:tr>
              <a:tr h="320040">
                <a:tc>
                  <a:txBody>
                    <a:bodyPr/>
                    <a:lstStyle/>
                    <a:p>
                      <a:pPr lvl="1" algn="l" rtl="0" fontAlgn="b"/>
                      <a:r>
                        <a:rPr lang="fr-FR" sz="1000" b="0" u="none" strike="noStrike" noProof="0">
                          <a:solidFill>
                            <a:schemeClr val="tx1"/>
                          </a:solidFill>
                          <a:effectLst/>
                        </a:rPr>
                        <a:t>Ventes</a:t>
                      </a:r>
                      <a:endParaRPr lang="fr-FR" sz="1000" b="0"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500 000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4 000 000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16 000 000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5711469"/>
                  </a:ext>
                </a:extLst>
              </a:tr>
              <a:tr h="320040">
                <a:tc>
                  <a:txBody>
                    <a:bodyPr/>
                    <a:lstStyle/>
                    <a:p>
                      <a:pPr lvl="1" algn="l" rtl="0" fontAlgn="b"/>
                      <a:r>
                        <a:rPr lang="fr-FR" sz="1000" b="0" u="none" strike="noStrike" noProof="0">
                          <a:solidFill>
                            <a:schemeClr val="tx1"/>
                          </a:solidFill>
                          <a:effectLst/>
                        </a:rPr>
                        <a:t>Prix moyen par vente</a:t>
                      </a:r>
                      <a:endParaRPr lang="fr-FR" sz="1000" b="0"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75</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80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90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98944196"/>
                  </a:ext>
                </a:extLst>
              </a:tr>
              <a:tr h="320040">
                <a:tc>
                  <a:txBody>
                    <a:bodyPr/>
                    <a:lstStyle/>
                    <a:p>
                      <a:pPr lvl="1" algn="l" rtl="0" fontAlgn="b"/>
                      <a:r>
                        <a:rPr lang="fr-FR" sz="1000" b="0" u="none" strike="noStrike" noProof="0">
                          <a:solidFill>
                            <a:schemeClr val="tx1"/>
                          </a:solidFill>
                          <a:effectLst/>
                        </a:rPr>
                        <a:t>Chiffre d’affaires à 15 %</a:t>
                      </a:r>
                      <a:endParaRPr lang="fr-FR" sz="1000" b="0"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5 625 000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48 000 000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216 000 000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61606819"/>
                  </a:ext>
                </a:extLst>
              </a:tr>
              <a:tr h="320040">
                <a:tc>
                  <a:txBody>
                    <a:bodyPr/>
                    <a:lstStyle/>
                    <a:p>
                      <a:pPr algn="l" rtl="0" fontAlgn="b"/>
                      <a:r>
                        <a:rPr lang="fr-FR" sz="1000" b="1" u="none" strike="noStrike" noProof="0">
                          <a:solidFill>
                            <a:schemeClr val="tx1"/>
                          </a:solidFill>
                          <a:effectLst/>
                        </a:rPr>
                        <a:t>Marge brute</a:t>
                      </a:r>
                      <a:endParaRPr lang="fr-FR" sz="1000" b="1"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1" u="none" strike="noStrike" noProof="0">
                          <a:solidFill>
                            <a:schemeClr val="tx1"/>
                          </a:solidFill>
                          <a:effectLst/>
                        </a:rPr>
                        <a:t>5 625 000</a:t>
                      </a:r>
                      <a:endParaRPr lang="fr-FR" sz="1000" b="1"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1" u="none" strike="noStrike" noProof="0">
                          <a:solidFill>
                            <a:schemeClr val="tx1"/>
                          </a:solidFill>
                          <a:effectLst/>
                        </a:rPr>
                        <a:t>48 000 000</a:t>
                      </a:r>
                      <a:endParaRPr lang="fr-FR" sz="1000" b="1"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1" u="none" strike="noStrike" noProof="0">
                          <a:solidFill>
                            <a:schemeClr val="tx1"/>
                          </a:solidFill>
                          <a:effectLst/>
                        </a:rPr>
                        <a:t>216 000 000</a:t>
                      </a:r>
                      <a:endParaRPr lang="fr-FR" sz="1000" b="1"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5120011"/>
                  </a:ext>
                </a:extLst>
              </a:tr>
              <a:tr h="274320">
                <a:tc gridSpan="5">
                  <a:txBody>
                    <a:bodyPr/>
                    <a:lstStyle/>
                    <a:p>
                      <a:pPr algn="l" rtl="0" fontAlgn="b"/>
                      <a:r>
                        <a:rPr lang="fr-FR" sz="1200" b="0" u="none" strike="noStrike" noProof="0">
                          <a:solidFill>
                            <a:schemeClr val="bg1"/>
                          </a:solidFill>
                          <a:effectLst/>
                        </a:rPr>
                        <a:t>DÉPENSES</a:t>
                      </a:r>
                      <a:endParaRPr lang="fr-FR" sz="1200" b="0" i="0" u="none" strike="noStrike" noProof="0">
                        <a:solidFill>
                          <a:schemeClr val="bg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gradFill>
                      <a:gsLst>
                        <a:gs pos="100000">
                          <a:schemeClr val="accent2"/>
                        </a:gs>
                        <a:gs pos="8000">
                          <a:schemeClr val="accent1"/>
                        </a:gs>
                      </a:gsLst>
                      <a:lin ang="0" scaled="0"/>
                    </a:gradFill>
                  </a:tcPr>
                </a:tc>
                <a:tc hMerge="1">
                  <a:txBody>
                    <a:bodyPr/>
                    <a:lstStyle/>
                    <a:p>
                      <a:pPr algn="l" rtl="0" fontAlgn="b"/>
                      <a:endParaRPr lang="en-US" sz="1400" b="0" i="0" u="none" strike="noStrike">
                        <a:solidFill>
                          <a:schemeClr val="tx1"/>
                        </a:solidFill>
                        <a:effectLst/>
                        <a:latin typeface="+mn-lt"/>
                      </a:endParaRPr>
                    </a:p>
                  </a:txBody>
                  <a:tcPr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pPr algn="l" rtl="0" fontAlgn="b"/>
                      <a:endParaRPr lang="en-US" sz="1400" b="0" i="0" u="none" strike="noStrike">
                        <a:solidFill>
                          <a:schemeClr val="tx1"/>
                        </a:solidFill>
                        <a:effectLst/>
                        <a:latin typeface="+mn-lt"/>
                      </a:endParaRPr>
                    </a:p>
                  </a:txBody>
                  <a:tcPr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pPr algn="l" rtl="0" fontAlgn="b"/>
                      <a:endParaRPr lang="en-US" sz="1400" b="0" i="0" u="none" strike="noStrike">
                        <a:solidFill>
                          <a:schemeClr val="tx1"/>
                        </a:solidFill>
                        <a:effectLst/>
                        <a:latin typeface="+mn-lt"/>
                      </a:endParaRPr>
                    </a:p>
                  </a:txBody>
                  <a:tcPr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pPr algn="l" rtl="0" fontAlgn="b"/>
                      <a:endParaRPr lang="en-US" sz="1400" b="0" i="0" u="none" strike="noStrike">
                        <a:solidFill>
                          <a:schemeClr val="tx1"/>
                        </a:solidFill>
                        <a:effectLst/>
                        <a:latin typeface="+mn-lt"/>
                      </a:endParaRPr>
                    </a:p>
                  </a:txBody>
                  <a:tcPr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241422160"/>
                  </a:ext>
                </a:extLst>
              </a:tr>
              <a:tr h="320040">
                <a:tc>
                  <a:txBody>
                    <a:bodyPr/>
                    <a:lstStyle/>
                    <a:p>
                      <a:pPr marL="457200" lvl="1" indent="0" algn="l" rtl="0" fontAlgn="b">
                        <a:buFont typeface="Arial" panose="020B0604020202020204" pitchFamily="34" charset="0"/>
                        <a:buNone/>
                      </a:pPr>
                      <a:r>
                        <a:rPr lang="fr-FR" sz="1000" b="0" u="none" strike="noStrike" noProof="0">
                          <a:solidFill>
                            <a:schemeClr val="tx1"/>
                          </a:solidFill>
                          <a:effectLst/>
                        </a:rPr>
                        <a:t>Ventes et marketing</a:t>
                      </a:r>
                      <a:endParaRPr lang="fr-FR" sz="1000" b="0"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5 062 500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38 400 000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151 200 000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70 %</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62407092"/>
                  </a:ext>
                </a:extLst>
              </a:tr>
              <a:tr h="320040">
                <a:tc>
                  <a:txBody>
                    <a:bodyPr/>
                    <a:lstStyle/>
                    <a:p>
                      <a:pPr marL="457200" lvl="1" indent="0" algn="l" rtl="0" fontAlgn="b">
                        <a:buFont typeface="Arial" panose="020B0604020202020204" pitchFamily="34" charset="0"/>
                        <a:buNone/>
                      </a:pPr>
                      <a:r>
                        <a:rPr lang="fr-FR" sz="1000" b="0" u="none" strike="noStrike" noProof="0">
                          <a:solidFill>
                            <a:schemeClr val="tx1"/>
                          </a:solidFill>
                          <a:effectLst/>
                        </a:rPr>
                        <a:t>Service client</a:t>
                      </a:r>
                      <a:endParaRPr lang="fr-FR" sz="1000" b="0"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1 687 500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9 600 000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21 600 000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10 %</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806368409"/>
                  </a:ext>
                </a:extLst>
              </a:tr>
              <a:tr h="320040">
                <a:tc>
                  <a:txBody>
                    <a:bodyPr/>
                    <a:lstStyle/>
                    <a:p>
                      <a:pPr marL="457200" lvl="1" indent="0" algn="l" rtl="0" fontAlgn="b">
                        <a:buFont typeface="Arial" panose="020B0604020202020204" pitchFamily="34" charset="0"/>
                        <a:buNone/>
                      </a:pPr>
                      <a:r>
                        <a:rPr lang="fr-FR" sz="1000" b="0" u="none" strike="noStrike" noProof="0">
                          <a:solidFill>
                            <a:schemeClr val="tx1"/>
                          </a:solidFill>
                          <a:effectLst/>
                        </a:rPr>
                        <a:t>Développement de produit</a:t>
                      </a:r>
                      <a:endParaRPr lang="fr-FR" sz="1000" b="0"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562 500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2 400 000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10 800 000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5 %</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79688327"/>
                  </a:ext>
                </a:extLst>
              </a:tr>
              <a:tr h="320040">
                <a:tc>
                  <a:txBody>
                    <a:bodyPr/>
                    <a:lstStyle/>
                    <a:p>
                      <a:pPr marL="457200" lvl="1" indent="0" algn="l" rtl="0" fontAlgn="b">
                        <a:buFont typeface="Arial" panose="020B0604020202020204" pitchFamily="34" charset="0"/>
                        <a:buNone/>
                      </a:pPr>
                      <a:r>
                        <a:rPr lang="fr-FR" sz="1000" b="0" u="none" strike="noStrike" noProof="0">
                          <a:solidFill>
                            <a:schemeClr val="tx1"/>
                          </a:solidFill>
                          <a:effectLst/>
                        </a:rPr>
                        <a:t>Recherche</a:t>
                      </a:r>
                      <a:endParaRPr lang="fr-FR" sz="1000" b="0"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281 250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2 400 000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4 320 000</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0" u="none" strike="noStrike" noProof="0">
                          <a:solidFill>
                            <a:schemeClr val="tx1"/>
                          </a:solidFill>
                          <a:effectLst/>
                        </a:rPr>
                        <a:t>2 %</a:t>
                      </a:r>
                      <a:endParaRPr lang="fr-FR" sz="1000" b="0"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613433075"/>
                  </a:ext>
                </a:extLst>
              </a:tr>
              <a:tr h="320040">
                <a:tc>
                  <a:txBody>
                    <a:bodyPr/>
                    <a:lstStyle/>
                    <a:p>
                      <a:pPr algn="l" rtl="0" fontAlgn="b"/>
                      <a:r>
                        <a:rPr lang="fr-FR" sz="1000" b="1" u="none" strike="noStrike" noProof="0">
                          <a:solidFill>
                            <a:schemeClr val="tx1"/>
                          </a:solidFill>
                          <a:effectLst/>
                        </a:rPr>
                        <a:t>Total des dépenses</a:t>
                      </a:r>
                      <a:endParaRPr lang="fr-FR" sz="1000" b="1" i="0" u="none" strike="noStrike" noProof="0">
                        <a:solidFill>
                          <a:schemeClr val="tx1"/>
                        </a:solidFill>
                        <a:effectLst/>
                        <a:latin typeface="+mn-lt"/>
                      </a:endParaRPr>
                    </a:p>
                  </a:txBody>
                  <a:tcPr marL="28800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1" u="none" strike="noStrike" noProof="0">
                          <a:solidFill>
                            <a:schemeClr val="tx1"/>
                          </a:solidFill>
                          <a:effectLst/>
                        </a:rPr>
                        <a:t>7 593 750</a:t>
                      </a:r>
                      <a:endParaRPr lang="fr-FR" sz="1000" b="1"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1" u="none" strike="noStrike" noProof="0">
                          <a:solidFill>
                            <a:schemeClr val="tx1"/>
                          </a:solidFill>
                          <a:effectLst/>
                        </a:rPr>
                        <a:t>52 800 000</a:t>
                      </a:r>
                      <a:endParaRPr lang="fr-FR" sz="1000" b="1"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rtl="0" fontAlgn="b"/>
                      <a:r>
                        <a:rPr lang="fr-FR" sz="1000" b="1" u="none" strike="noStrike" noProof="0">
                          <a:solidFill>
                            <a:schemeClr val="tx1"/>
                          </a:solidFill>
                          <a:effectLst/>
                        </a:rPr>
                        <a:t>187 920 000</a:t>
                      </a:r>
                      <a:endParaRPr lang="fr-FR" sz="1000" b="1" i="0" u="none" strike="noStrike" noProof="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rtl="0" fontAlgn="b"/>
                      <a:endParaRPr lang="fr-FR" sz="1000" b="0" i="0" u="none" strike="noStrike" noProof="0" dirty="0">
                        <a:solidFill>
                          <a:schemeClr val="tx1"/>
                        </a:solidFill>
                        <a:effectLst/>
                        <a:latin typeface="+mn-lt"/>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01145645"/>
                  </a:ext>
                </a:extLst>
              </a:tr>
            </a:tbl>
          </a:graphicData>
        </a:graphic>
      </p:graphicFrame>
      <p:sp>
        <p:nvSpPr>
          <p:cNvPr id="2" name="Espace réservé de la date 1">
            <a:extLst>
              <a:ext uri="{FF2B5EF4-FFF2-40B4-BE49-F238E27FC236}">
                <a16:creationId xmlns:a16="http://schemas.microsoft.com/office/drawing/2014/main" id="{3328A0B9-4C2A-42B2-9399-ED220400110D}"/>
              </a:ext>
            </a:extLst>
          </p:cNvPr>
          <p:cNvSpPr>
            <a:spLocks noGrp="1"/>
          </p:cNvSpPr>
          <p:nvPr>
            <p:ph type="dt" sz="half" idx="10"/>
          </p:nvPr>
        </p:nvSpPr>
        <p:spPr>
          <a:xfrm>
            <a:off x="838200" y="6356350"/>
            <a:ext cx="2743200" cy="365125"/>
          </a:xfrm>
        </p:spPr>
        <p:txBody>
          <a:bodyPr rtlCol="0"/>
          <a:lstStyle/>
          <a:p>
            <a:pPr rtl="0"/>
            <a:r>
              <a:rPr lang="fr-FR" dirty="0"/>
              <a:t>7/01/20XX</a:t>
            </a:r>
          </a:p>
        </p:txBody>
      </p:sp>
      <p:sp>
        <p:nvSpPr>
          <p:cNvPr id="3" name="Espace réservé du pied de page 2">
            <a:extLst>
              <a:ext uri="{FF2B5EF4-FFF2-40B4-BE49-F238E27FC236}">
                <a16:creationId xmlns:a16="http://schemas.microsoft.com/office/drawing/2014/main" id="{DD28E509-ADE7-47F4-9F1D-FB64FAB53819}"/>
              </a:ext>
            </a:extLst>
          </p:cNvPr>
          <p:cNvSpPr>
            <a:spLocks noGrp="1"/>
          </p:cNvSpPr>
          <p:nvPr>
            <p:ph type="ftr" sz="quarter" idx="11"/>
          </p:nvPr>
        </p:nvSpPr>
        <p:spPr>
          <a:xfrm>
            <a:off x="4038600" y="6356350"/>
            <a:ext cx="4114800" cy="365125"/>
          </a:xfrm>
        </p:spPr>
        <p:txBody>
          <a:bodyPr rtlCol="0"/>
          <a:lstStyle/>
          <a:p>
            <a:pPr rtl="0"/>
            <a:r>
              <a:rPr lang="fr-FR" dirty="0"/>
              <a:t>Pitch deck</a:t>
            </a:r>
          </a:p>
        </p:txBody>
      </p:sp>
      <p:sp>
        <p:nvSpPr>
          <p:cNvPr id="4" name="Espace réservé du numéro de diapositive 3">
            <a:extLst>
              <a:ext uri="{FF2B5EF4-FFF2-40B4-BE49-F238E27FC236}">
                <a16:creationId xmlns:a16="http://schemas.microsoft.com/office/drawing/2014/main" id="{5F37D86F-5C0C-4683-9BBC-4038FCC9AAAA}"/>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smtClean="0"/>
              <a:pPr/>
              <a:t>16</a:t>
            </a:fld>
            <a:endParaRPr lang="fr-FR"/>
          </a:p>
        </p:txBody>
      </p:sp>
      <p:sp>
        <p:nvSpPr>
          <p:cNvPr id="11" name="Titre 10">
            <a:extLst>
              <a:ext uri="{FF2B5EF4-FFF2-40B4-BE49-F238E27FC236}">
                <a16:creationId xmlns:a16="http://schemas.microsoft.com/office/drawing/2014/main" id="{B1B29E87-9C2C-400B-834D-4E4BD6E944D0}"/>
              </a:ext>
            </a:extLst>
          </p:cNvPr>
          <p:cNvSpPr>
            <a:spLocks noGrp="1"/>
          </p:cNvSpPr>
          <p:nvPr>
            <p:ph type="title"/>
          </p:nvPr>
        </p:nvSpPr>
        <p:spPr>
          <a:xfrm>
            <a:off x="1034142" y="670094"/>
            <a:ext cx="10134601" cy="924808"/>
          </a:xfrm>
        </p:spPr>
        <p:txBody>
          <a:bodyPr rtlCol="0"/>
          <a:lstStyle/>
          <a:p>
            <a:pPr rtl="0"/>
            <a:r>
              <a:rPr lang="fr-FR" dirty="0"/>
              <a:t>Finances</a:t>
            </a:r>
          </a:p>
        </p:txBody>
      </p:sp>
    </p:spTree>
    <p:extLst>
      <p:ext uri="{BB962C8B-B14F-4D97-AF65-F5344CB8AC3E}">
        <p14:creationId xmlns:p14="http://schemas.microsoft.com/office/powerpoint/2010/main" val="5669975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Espace réservé d’image 46" descr="portrait d’un membre de l’équipe">
            <a:extLst>
              <a:ext uri="{FF2B5EF4-FFF2-40B4-BE49-F238E27FC236}">
                <a16:creationId xmlns:a16="http://schemas.microsoft.com/office/drawing/2014/main" id="{9004F29C-AED9-40E4-B5C2-47C8B6E3F04A}"/>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a:ext>
            </a:extLst>
          </a:blip>
          <a:srcRect/>
          <a:stretch/>
        </p:blipFill>
        <p:spPr>
          <a:xfrm>
            <a:off x="8804817" y="2233881"/>
            <a:ext cx="3387182" cy="2390238"/>
          </a:xfrm>
        </p:spPr>
      </p:pic>
      <p:pic>
        <p:nvPicPr>
          <p:cNvPr id="45" name="Espace réservé d’image 44" descr="portrait d’un membre de l’équipe">
            <a:extLst>
              <a:ext uri="{FF2B5EF4-FFF2-40B4-BE49-F238E27FC236}">
                <a16:creationId xmlns:a16="http://schemas.microsoft.com/office/drawing/2014/main" id="{D0F3841F-AC56-43DE-AD77-552631D14A44}"/>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a:ext>
            </a:extLst>
          </a:blip>
          <a:srcRect/>
          <a:stretch/>
        </p:blipFill>
        <p:spPr>
          <a:xfrm>
            <a:off x="5690016" y="2233881"/>
            <a:ext cx="3917851" cy="2390238"/>
          </a:xfrm>
        </p:spPr>
      </p:pic>
      <p:pic>
        <p:nvPicPr>
          <p:cNvPr id="43" name="Espace réservé d’image 42" descr="portrait d’un membre de l’équipe">
            <a:extLst>
              <a:ext uri="{FF2B5EF4-FFF2-40B4-BE49-F238E27FC236}">
                <a16:creationId xmlns:a16="http://schemas.microsoft.com/office/drawing/2014/main" id="{4861242E-E0CB-4DBA-8F76-EDE01FEB2937}"/>
              </a:ext>
            </a:extLst>
          </p:cNvPr>
          <p:cNvPicPr>
            <a:picLocks noGrp="1" noChangeAspect="1"/>
          </p:cNvPicPr>
          <p:nvPr>
            <p:ph type="pic" sz="quarter" idx="14"/>
          </p:nvPr>
        </p:nvPicPr>
        <p:blipFill rotWithShape="1">
          <a:blip r:embed="rId5" cstate="screen">
            <a:extLst>
              <a:ext uri="{28A0092B-C50C-407E-A947-70E740481C1C}">
                <a14:useLocalDpi xmlns:a14="http://schemas.microsoft.com/office/drawing/2010/main"/>
              </a:ext>
            </a:extLst>
          </a:blip>
          <a:srcRect/>
          <a:stretch/>
        </p:blipFill>
        <p:spPr>
          <a:xfrm>
            <a:off x="2575215" y="2233881"/>
            <a:ext cx="3917851" cy="2390238"/>
          </a:xfrm>
        </p:spPr>
      </p:pic>
      <p:pic>
        <p:nvPicPr>
          <p:cNvPr id="41" name="Espace réservé d’image 40" descr="portrait d’un membre de l’équipe">
            <a:extLst>
              <a:ext uri="{FF2B5EF4-FFF2-40B4-BE49-F238E27FC236}">
                <a16:creationId xmlns:a16="http://schemas.microsoft.com/office/drawing/2014/main" id="{268FA579-104C-44D5-9FEC-3D0D8C5469A9}"/>
              </a:ext>
            </a:extLst>
          </p:cNvPr>
          <p:cNvPicPr>
            <a:picLocks noGrp="1" noChangeAspect="1"/>
          </p:cNvPicPr>
          <p:nvPr>
            <p:ph type="pic" sz="quarter" idx="13"/>
          </p:nvPr>
        </p:nvPicPr>
        <p:blipFill rotWithShape="1">
          <a:blip r:embed="rId6" cstate="screen">
            <a:extLst>
              <a:ext uri="{28A0092B-C50C-407E-A947-70E740481C1C}">
                <a14:useLocalDpi xmlns:a14="http://schemas.microsoft.com/office/drawing/2010/main"/>
              </a:ext>
            </a:extLst>
          </a:blip>
          <a:srcRect/>
          <a:stretch/>
        </p:blipFill>
        <p:spPr>
          <a:xfrm>
            <a:off x="0" y="2233881"/>
            <a:ext cx="3378263" cy="2390238"/>
          </a:xfrm>
        </p:spPr>
      </p:pic>
      <p:sp>
        <p:nvSpPr>
          <p:cNvPr id="3" name="Espace réservé de la date 2">
            <a:extLst>
              <a:ext uri="{FF2B5EF4-FFF2-40B4-BE49-F238E27FC236}">
                <a16:creationId xmlns:a16="http://schemas.microsoft.com/office/drawing/2014/main" id="{7A55F035-06C6-4CD7-ABC9-1E7FF8A2190D}"/>
              </a:ext>
            </a:extLst>
          </p:cNvPr>
          <p:cNvSpPr>
            <a:spLocks noGrp="1"/>
          </p:cNvSpPr>
          <p:nvPr>
            <p:ph type="dt" sz="half" idx="10"/>
          </p:nvPr>
        </p:nvSpPr>
        <p:spPr>
          <a:xfrm>
            <a:off x="838200" y="6356350"/>
            <a:ext cx="2743200" cy="365125"/>
          </a:xfrm>
        </p:spPr>
        <p:txBody>
          <a:bodyPr rtlCol="0"/>
          <a:lstStyle/>
          <a:p>
            <a:pPr rtl="0"/>
            <a:r>
              <a:rPr lang="fr-FR"/>
              <a:t>7/01/20XX</a:t>
            </a:r>
          </a:p>
        </p:txBody>
      </p:sp>
      <p:sp>
        <p:nvSpPr>
          <p:cNvPr id="4" name="Espace réservé du pied de page 3">
            <a:extLst>
              <a:ext uri="{FF2B5EF4-FFF2-40B4-BE49-F238E27FC236}">
                <a16:creationId xmlns:a16="http://schemas.microsoft.com/office/drawing/2014/main" id="{3433927C-E768-4063-858C-B052FB19E2DC}"/>
              </a:ext>
            </a:extLst>
          </p:cNvPr>
          <p:cNvSpPr>
            <a:spLocks noGrp="1"/>
          </p:cNvSpPr>
          <p:nvPr>
            <p:ph type="ftr" sz="quarter" idx="11"/>
          </p:nvPr>
        </p:nvSpPr>
        <p:spPr>
          <a:xfrm>
            <a:off x="4038600" y="6356350"/>
            <a:ext cx="4114800" cy="365125"/>
          </a:xfrm>
        </p:spPr>
        <p:txBody>
          <a:bodyPr rtlCol="0"/>
          <a:lstStyle/>
          <a:p>
            <a:pPr rtl="0"/>
            <a:r>
              <a:rPr lang="fr-FR"/>
              <a:t>Pitch deck</a:t>
            </a:r>
          </a:p>
        </p:txBody>
      </p:sp>
      <p:sp>
        <p:nvSpPr>
          <p:cNvPr id="5" name="Espace réservé du numéro de diapositive 4">
            <a:extLst>
              <a:ext uri="{FF2B5EF4-FFF2-40B4-BE49-F238E27FC236}">
                <a16:creationId xmlns:a16="http://schemas.microsoft.com/office/drawing/2014/main" id="{812DF7C3-442D-460D-9076-A94602506D72}"/>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smtClean="0"/>
              <a:pPr/>
              <a:t>17</a:t>
            </a:fld>
            <a:endParaRPr lang="fr-FR"/>
          </a:p>
        </p:txBody>
      </p:sp>
      <p:sp>
        <p:nvSpPr>
          <p:cNvPr id="2" name="Titre 1">
            <a:extLst>
              <a:ext uri="{FF2B5EF4-FFF2-40B4-BE49-F238E27FC236}">
                <a16:creationId xmlns:a16="http://schemas.microsoft.com/office/drawing/2014/main" id="{27A6F7BB-30A8-4980-AD4A-2FB0B53FA6C9}"/>
              </a:ext>
            </a:extLst>
          </p:cNvPr>
          <p:cNvSpPr>
            <a:spLocks noGrp="1"/>
          </p:cNvSpPr>
          <p:nvPr>
            <p:ph type="title"/>
          </p:nvPr>
        </p:nvSpPr>
        <p:spPr>
          <a:xfrm>
            <a:off x="1034142" y="670094"/>
            <a:ext cx="10134601" cy="924808"/>
          </a:xfrm>
        </p:spPr>
        <p:txBody>
          <a:bodyPr rtlCol="0"/>
          <a:lstStyle/>
          <a:p>
            <a:pPr rtl="0"/>
            <a:r>
              <a:rPr lang="fr-FR"/>
              <a:t>Présentation de l’équipe</a:t>
            </a:r>
          </a:p>
        </p:txBody>
      </p:sp>
      <p:sp>
        <p:nvSpPr>
          <p:cNvPr id="32" name="Espace réservé du texte 31">
            <a:extLst>
              <a:ext uri="{FF2B5EF4-FFF2-40B4-BE49-F238E27FC236}">
                <a16:creationId xmlns:a16="http://schemas.microsoft.com/office/drawing/2014/main" id="{E50606CE-9ECB-4033-AF08-73FC376C312B}"/>
              </a:ext>
            </a:extLst>
          </p:cNvPr>
          <p:cNvSpPr>
            <a:spLocks noGrp="1"/>
          </p:cNvSpPr>
          <p:nvPr>
            <p:ph type="body" sz="quarter" idx="23"/>
          </p:nvPr>
        </p:nvSpPr>
        <p:spPr>
          <a:xfrm>
            <a:off x="3554933" y="5061424"/>
            <a:ext cx="2443654" cy="320381"/>
          </a:xfrm>
        </p:spPr>
        <p:txBody>
          <a:bodyPr rtlCol="0"/>
          <a:lstStyle/>
          <a:p>
            <a:pPr rtl="0"/>
            <a:r>
              <a:rPr lang="fr-FR"/>
              <a:t>Mirjam Nilsson​</a:t>
            </a:r>
          </a:p>
        </p:txBody>
      </p:sp>
      <p:sp>
        <p:nvSpPr>
          <p:cNvPr id="33" name="Espace réservé du texte 32">
            <a:extLst>
              <a:ext uri="{FF2B5EF4-FFF2-40B4-BE49-F238E27FC236}">
                <a16:creationId xmlns:a16="http://schemas.microsoft.com/office/drawing/2014/main" id="{4BFAF62A-F8A5-463D-9BF7-08EED60ABECB}"/>
              </a:ext>
            </a:extLst>
          </p:cNvPr>
          <p:cNvSpPr>
            <a:spLocks noGrp="1"/>
          </p:cNvSpPr>
          <p:nvPr>
            <p:ph type="body" sz="quarter" idx="24"/>
          </p:nvPr>
        </p:nvSpPr>
        <p:spPr>
          <a:xfrm>
            <a:off x="3554932" y="5406900"/>
            <a:ext cx="2443099" cy="361598"/>
          </a:xfrm>
        </p:spPr>
        <p:txBody>
          <a:bodyPr rtlCol="0">
            <a:normAutofit lnSpcReduction="10000"/>
          </a:bodyPr>
          <a:lstStyle/>
          <a:p>
            <a:pPr rtl="0"/>
            <a:r>
              <a:rPr lang="fr-FR"/>
              <a:t>Directeur général</a:t>
            </a:r>
          </a:p>
          <a:p>
            <a:pPr rtl="0"/>
            <a:endParaRPr lang="fr-FR"/>
          </a:p>
        </p:txBody>
      </p:sp>
      <p:sp>
        <p:nvSpPr>
          <p:cNvPr id="34" name="Espace réservé du texte 33">
            <a:extLst>
              <a:ext uri="{FF2B5EF4-FFF2-40B4-BE49-F238E27FC236}">
                <a16:creationId xmlns:a16="http://schemas.microsoft.com/office/drawing/2014/main" id="{6D60BE64-23D9-47F8-93B5-D89C8872DFFF}"/>
              </a:ext>
            </a:extLst>
          </p:cNvPr>
          <p:cNvSpPr>
            <a:spLocks noGrp="1"/>
          </p:cNvSpPr>
          <p:nvPr>
            <p:ph type="body" sz="quarter" idx="25"/>
          </p:nvPr>
        </p:nvSpPr>
        <p:spPr>
          <a:xfrm>
            <a:off x="931476" y="5061424"/>
            <a:ext cx="2443654" cy="320381"/>
          </a:xfrm>
        </p:spPr>
        <p:txBody>
          <a:bodyPr rtlCol="0"/>
          <a:lstStyle/>
          <a:p>
            <a:pPr rtl="0"/>
            <a:r>
              <a:rPr lang="fr-FR"/>
              <a:t>Takuma Hayashi​</a:t>
            </a:r>
          </a:p>
        </p:txBody>
      </p:sp>
      <p:sp>
        <p:nvSpPr>
          <p:cNvPr id="35" name="Espace réservé du texte 34">
            <a:extLst>
              <a:ext uri="{FF2B5EF4-FFF2-40B4-BE49-F238E27FC236}">
                <a16:creationId xmlns:a16="http://schemas.microsoft.com/office/drawing/2014/main" id="{C8BBC8B0-E37D-4D40-A0FD-2C96486AC28A}"/>
              </a:ext>
            </a:extLst>
          </p:cNvPr>
          <p:cNvSpPr>
            <a:spLocks noGrp="1"/>
          </p:cNvSpPr>
          <p:nvPr>
            <p:ph type="body" sz="quarter" idx="26"/>
          </p:nvPr>
        </p:nvSpPr>
        <p:spPr>
          <a:xfrm>
            <a:off x="931475" y="5406900"/>
            <a:ext cx="2443099" cy="361598"/>
          </a:xfrm>
        </p:spPr>
        <p:txBody>
          <a:bodyPr rtlCol="0"/>
          <a:lstStyle/>
          <a:p>
            <a:pPr rtl="0"/>
            <a:r>
              <a:rPr lang="fr-FR"/>
              <a:t>Président</a:t>
            </a:r>
          </a:p>
        </p:txBody>
      </p:sp>
      <p:sp>
        <p:nvSpPr>
          <p:cNvPr id="36" name="Espace réservé du texte 35">
            <a:extLst>
              <a:ext uri="{FF2B5EF4-FFF2-40B4-BE49-F238E27FC236}">
                <a16:creationId xmlns:a16="http://schemas.microsoft.com/office/drawing/2014/main" id="{1E3A9758-9F8D-4290-B60A-19A2D1DA778E}"/>
              </a:ext>
            </a:extLst>
          </p:cNvPr>
          <p:cNvSpPr>
            <a:spLocks noGrp="1"/>
          </p:cNvSpPr>
          <p:nvPr>
            <p:ph type="body" sz="quarter" idx="27"/>
          </p:nvPr>
        </p:nvSpPr>
        <p:spPr>
          <a:xfrm>
            <a:off x="6177835" y="5061424"/>
            <a:ext cx="2443654" cy="320381"/>
          </a:xfrm>
        </p:spPr>
        <p:txBody>
          <a:bodyPr rtlCol="0"/>
          <a:lstStyle/>
          <a:p>
            <a:pPr rtl="0"/>
            <a:r>
              <a:rPr lang="fr-FR"/>
              <a:t>Flora Berggren​</a:t>
            </a:r>
          </a:p>
        </p:txBody>
      </p:sp>
      <p:sp>
        <p:nvSpPr>
          <p:cNvPr id="37" name="Espace réservé du texte 36">
            <a:extLst>
              <a:ext uri="{FF2B5EF4-FFF2-40B4-BE49-F238E27FC236}">
                <a16:creationId xmlns:a16="http://schemas.microsoft.com/office/drawing/2014/main" id="{E8ED43EC-2B81-4C03-B2D5-1E5BCA9AF590}"/>
              </a:ext>
            </a:extLst>
          </p:cNvPr>
          <p:cNvSpPr>
            <a:spLocks noGrp="1"/>
          </p:cNvSpPr>
          <p:nvPr>
            <p:ph type="body" sz="quarter" idx="28"/>
          </p:nvPr>
        </p:nvSpPr>
        <p:spPr>
          <a:xfrm>
            <a:off x="6177834" y="5406900"/>
            <a:ext cx="2443099" cy="361598"/>
          </a:xfrm>
        </p:spPr>
        <p:txBody>
          <a:bodyPr rtlCol="0">
            <a:normAutofit lnSpcReduction="10000"/>
          </a:bodyPr>
          <a:lstStyle/>
          <a:p>
            <a:pPr rtl="0"/>
            <a:r>
              <a:rPr lang="fr-FR"/>
              <a:t>Directeur des opérations</a:t>
            </a:r>
          </a:p>
          <a:p>
            <a:pPr rtl="0"/>
            <a:endParaRPr lang="fr-FR"/>
          </a:p>
        </p:txBody>
      </p:sp>
      <p:sp>
        <p:nvSpPr>
          <p:cNvPr id="38" name="Espace réservé du texte 37">
            <a:extLst>
              <a:ext uri="{FF2B5EF4-FFF2-40B4-BE49-F238E27FC236}">
                <a16:creationId xmlns:a16="http://schemas.microsoft.com/office/drawing/2014/main" id="{DE01F9F5-0129-4706-880A-089943A7E1A4}"/>
              </a:ext>
            </a:extLst>
          </p:cNvPr>
          <p:cNvSpPr>
            <a:spLocks noGrp="1"/>
          </p:cNvSpPr>
          <p:nvPr>
            <p:ph type="body" sz="quarter" idx="29"/>
          </p:nvPr>
        </p:nvSpPr>
        <p:spPr>
          <a:xfrm>
            <a:off x="8800181" y="5057897"/>
            <a:ext cx="2443654" cy="320381"/>
          </a:xfrm>
        </p:spPr>
        <p:txBody>
          <a:bodyPr rtlCol="0"/>
          <a:lstStyle/>
          <a:p>
            <a:pPr rtl="0"/>
            <a:r>
              <a:rPr lang="fr-FR"/>
              <a:t>Rajesh Santoshi​</a:t>
            </a:r>
          </a:p>
        </p:txBody>
      </p:sp>
      <p:sp>
        <p:nvSpPr>
          <p:cNvPr id="39" name="Espace réservé du texte 38">
            <a:extLst>
              <a:ext uri="{FF2B5EF4-FFF2-40B4-BE49-F238E27FC236}">
                <a16:creationId xmlns:a16="http://schemas.microsoft.com/office/drawing/2014/main" id="{7DA97E58-ABB3-4B9B-B23D-A706C06ED12C}"/>
              </a:ext>
            </a:extLst>
          </p:cNvPr>
          <p:cNvSpPr>
            <a:spLocks noGrp="1"/>
          </p:cNvSpPr>
          <p:nvPr>
            <p:ph type="body" sz="quarter" idx="30"/>
          </p:nvPr>
        </p:nvSpPr>
        <p:spPr>
          <a:xfrm>
            <a:off x="8800180" y="5403373"/>
            <a:ext cx="2443099" cy="361598"/>
          </a:xfrm>
        </p:spPr>
        <p:txBody>
          <a:bodyPr rtlCol="0">
            <a:normAutofit/>
          </a:bodyPr>
          <a:lstStyle/>
          <a:p>
            <a:pPr rtl="0"/>
            <a:r>
              <a:rPr lang="fr-FR"/>
              <a:t>Vice-Président du marketing</a:t>
            </a:r>
          </a:p>
        </p:txBody>
      </p:sp>
    </p:spTree>
    <p:extLst>
      <p:ext uri="{BB962C8B-B14F-4D97-AF65-F5344CB8AC3E}">
        <p14:creationId xmlns:p14="http://schemas.microsoft.com/office/powerpoint/2010/main" val="3477453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 name="Espace réservé d’image 76" descr="portrait d’un membre de l’équipe">
            <a:extLst>
              <a:ext uri="{FF2B5EF4-FFF2-40B4-BE49-F238E27FC236}">
                <a16:creationId xmlns:a16="http://schemas.microsoft.com/office/drawing/2014/main" id="{A52C5846-0257-4E03-B672-0BB12BB348CA}"/>
              </a:ext>
            </a:extLst>
          </p:cNvPr>
          <p:cNvPicPr>
            <a:picLocks noGrp="1" noChangeAspect="1"/>
          </p:cNvPicPr>
          <p:nvPr>
            <p:ph type="pic" sz="quarter" idx="38"/>
          </p:nvPr>
        </p:nvPicPr>
        <p:blipFill rotWithShape="1">
          <a:blip r:embed="rId3" cstate="screen">
            <a:extLst>
              <a:ext uri="{28A0092B-C50C-407E-A947-70E740481C1C}">
                <a14:useLocalDpi xmlns:a14="http://schemas.microsoft.com/office/drawing/2010/main"/>
              </a:ext>
            </a:extLst>
          </a:blip>
          <a:srcRect/>
          <a:stretch/>
        </p:blipFill>
        <p:spPr>
          <a:xfrm>
            <a:off x="10383802" y="3121794"/>
            <a:ext cx="1808198" cy="1097726"/>
          </a:xfrm>
        </p:spPr>
      </p:pic>
      <p:pic>
        <p:nvPicPr>
          <p:cNvPr id="75" name="Espace réservé d’image 74" descr="portrait d’un membre de l’équipe">
            <a:extLst>
              <a:ext uri="{FF2B5EF4-FFF2-40B4-BE49-F238E27FC236}">
                <a16:creationId xmlns:a16="http://schemas.microsoft.com/office/drawing/2014/main" id="{F157973A-674F-49BD-B677-C65CA3E53BF3}"/>
              </a:ext>
            </a:extLst>
          </p:cNvPr>
          <p:cNvPicPr>
            <a:picLocks noGrp="1" noChangeAspect="1"/>
          </p:cNvPicPr>
          <p:nvPr>
            <p:ph type="pic" sz="quarter" idx="37"/>
          </p:nvPr>
        </p:nvPicPr>
        <p:blipFill rotWithShape="1">
          <a:blip r:embed="rId4" cstate="screen">
            <a:extLst>
              <a:ext uri="{28A0092B-C50C-407E-A947-70E740481C1C}">
                <a14:useLocalDpi xmlns:a14="http://schemas.microsoft.com/office/drawing/2010/main"/>
              </a:ext>
            </a:extLst>
          </a:blip>
          <a:srcRect/>
          <a:stretch/>
        </p:blipFill>
        <p:spPr>
          <a:xfrm>
            <a:off x="8900427" y="3121794"/>
            <a:ext cx="1799279" cy="1097726"/>
          </a:xfrm>
        </p:spPr>
      </p:pic>
      <p:pic>
        <p:nvPicPr>
          <p:cNvPr id="73" name="Espace réservé d’image 72" descr="portrait d’un membre de l’équipe">
            <a:extLst>
              <a:ext uri="{FF2B5EF4-FFF2-40B4-BE49-F238E27FC236}">
                <a16:creationId xmlns:a16="http://schemas.microsoft.com/office/drawing/2014/main" id="{C6A0A192-6B5B-4E65-85C4-82AB309208B7}"/>
              </a:ext>
            </a:extLst>
          </p:cNvPr>
          <p:cNvPicPr>
            <a:picLocks noGrp="1" noChangeAspect="1"/>
          </p:cNvPicPr>
          <p:nvPr>
            <p:ph type="pic" sz="quarter" idx="36"/>
          </p:nvPr>
        </p:nvPicPr>
        <p:blipFill rotWithShape="1">
          <a:blip r:embed="rId5" cstate="screen">
            <a:extLst>
              <a:ext uri="{28A0092B-C50C-407E-A947-70E740481C1C}">
                <a14:useLocalDpi xmlns:a14="http://schemas.microsoft.com/office/drawing/2010/main"/>
              </a:ext>
            </a:extLst>
          </a:blip>
          <a:srcRect/>
          <a:stretch/>
        </p:blipFill>
        <p:spPr>
          <a:xfrm>
            <a:off x="7416963" y="3121794"/>
            <a:ext cx="1799279" cy="1097726"/>
          </a:xfrm>
        </p:spPr>
      </p:pic>
      <p:pic>
        <p:nvPicPr>
          <p:cNvPr id="71" name="Espace réservé d’image 70" descr="portrait d’un membre de l’équipe">
            <a:extLst>
              <a:ext uri="{FF2B5EF4-FFF2-40B4-BE49-F238E27FC236}">
                <a16:creationId xmlns:a16="http://schemas.microsoft.com/office/drawing/2014/main" id="{425601C6-35A8-485D-916C-CE9DBCA6155D}"/>
              </a:ext>
            </a:extLst>
          </p:cNvPr>
          <p:cNvPicPr>
            <a:picLocks noGrp="1" noChangeAspect="1"/>
          </p:cNvPicPr>
          <p:nvPr>
            <p:ph type="pic" sz="quarter" idx="35"/>
          </p:nvPr>
        </p:nvPicPr>
        <p:blipFill rotWithShape="1">
          <a:blip r:embed="rId6" cstate="screen">
            <a:extLst>
              <a:ext uri="{28A0092B-C50C-407E-A947-70E740481C1C}">
                <a14:useLocalDpi xmlns:a14="http://schemas.microsoft.com/office/drawing/2010/main"/>
              </a:ext>
            </a:extLst>
          </a:blip>
          <a:srcRect/>
          <a:stretch/>
        </p:blipFill>
        <p:spPr>
          <a:xfrm>
            <a:off x="5933589" y="3121794"/>
            <a:ext cx="1799125" cy="1097726"/>
          </a:xfrm>
        </p:spPr>
      </p:pic>
      <p:pic>
        <p:nvPicPr>
          <p:cNvPr id="69" name="Espace réservé d’image 68" descr="portrait d’un membre de l’équipe">
            <a:extLst>
              <a:ext uri="{FF2B5EF4-FFF2-40B4-BE49-F238E27FC236}">
                <a16:creationId xmlns:a16="http://schemas.microsoft.com/office/drawing/2014/main" id="{B299571A-391C-4A55-B57A-C676751BC969}"/>
              </a:ext>
            </a:extLst>
          </p:cNvPr>
          <p:cNvPicPr>
            <a:picLocks noGrp="1" noChangeAspect="1"/>
          </p:cNvPicPr>
          <p:nvPr>
            <p:ph type="pic" sz="quarter" idx="34"/>
          </p:nvPr>
        </p:nvPicPr>
        <p:blipFill rotWithShape="1">
          <a:blip r:embed="rId7" cstate="screen">
            <a:extLst>
              <a:ext uri="{28A0092B-C50C-407E-A947-70E740481C1C}">
                <a14:useLocalDpi xmlns:a14="http://schemas.microsoft.com/office/drawing/2010/main"/>
              </a:ext>
            </a:extLst>
          </a:blip>
          <a:srcRect/>
          <a:stretch/>
        </p:blipFill>
        <p:spPr>
          <a:xfrm>
            <a:off x="4450214" y="3121794"/>
            <a:ext cx="1799279" cy="1097726"/>
          </a:xfrm>
        </p:spPr>
      </p:pic>
      <p:pic>
        <p:nvPicPr>
          <p:cNvPr id="20" name="Espace réservé d’image 19" descr="portrait d’un membre de l’équipe">
            <a:extLst>
              <a:ext uri="{FF2B5EF4-FFF2-40B4-BE49-F238E27FC236}">
                <a16:creationId xmlns:a16="http://schemas.microsoft.com/office/drawing/2014/main" id="{5ABC078D-7243-4CCA-B4C7-7F856E917B48}"/>
              </a:ext>
            </a:extLst>
          </p:cNvPr>
          <p:cNvPicPr>
            <a:picLocks noGrp="1" noChangeAspect="1"/>
          </p:cNvPicPr>
          <p:nvPr>
            <p:ph type="pic" sz="quarter" idx="33"/>
          </p:nvPr>
        </p:nvPicPr>
        <p:blipFill rotWithShape="1">
          <a:blip r:embed="rId8" cstate="screen">
            <a:extLst>
              <a:ext uri="{28A0092B-C50C-407E-A947-70E740481C1C}">
                <a14:useLocalDpi xmlns:a14="http://schemas.microsoft.com/office/drawing/2010/main"/>
              </a:ext>
            </a:extLst>
          </a:blip>
          <a:srcRect/>
          <a:stretch/>
        </p:blipFill>
        <p:spPr>
          <a:xfrm>
            <a:off x="2966838" y="3121794"/>
            <a:ext cx="1799279" cy="1097726"/>
          </a:xfrm>
        </p:spPr>
      </p:pic>
      <p:pic>
        <p:nvPicPr>
          <p:cNvPr id="18" name="Espace réservé d’image 17" descr="portrait d’un membre de l’équipe">
            <a:extLst>
              <a:ext uri="{FF2B5EF4-FFF2-40B4-BE49-F238E27FC236}">
                <a16:creationId xmlns:a16="http://schemas.microsoft.com/office/drawing/2014/main" id="{7C8118A4-D9B4-4F1C-94F9-D85DB922716A}"/>
              </a:ext>
            </a:extLst>
          </p:cNvPr>
          <p:cNvPicPr>
            <a:picLocks noGrp="1" noChangeAspect="1"/>
          </p:cNvPicPr>
          <p:nvPr>
            <p:ph type="pic" sz="quarter" idx="32"/>
          </p:nvPr>
        </p:nvPicPr>
        <p:blipFill rotWithShape="1">
          <a:blip r:embed="rId9" cstate="screen">
            <a:extLst>
              <a:ext uri="{28A0092B-C50C-407E-A947-70E740481C1C}">
                <a14:useLocalDpi xmlns:a14="http://schemas.microsoft.com/office/drawing/2010/main"/>
              </a:ext>
            </a:extLst>
          </a:blip>
          <a:srcRect/>
          <a:stretch/>
        </p:blipFill>
        <p:spPr>
          <a:xfrm>
            <a:off x="1483375" y="3121794"/>
            <a:ext cx="1799279" cy="1097726"/>
          </a:xfrm>
        </p:spPr>
      </p:pic>
      <p:pic>
        <p:nvPicPr>
          <p:cNvPr id="16" name="Espace réservé d’image 15" descr="portrait d’un membre de l’équipe">
            <a:extLst>
              <a:ext uri="{FF2B5EF4-FFF2-40B4-BE49-F238E27FC236}">
                <a16:creationId xmlns:a16="http://schemas.microsoft.com/office/drawing/2014/main" id="{E40EBD15-9BE4-4B6B-9D38-17782ACAD963}"/>
              </a:ext>
            </a:extLst>
          </p:cNvPr>
          <p:cNvPicPr>
            <a:picLocks noGrp="1" noChangeAspect="1"/>
          </p:cNvPicPr>
          <p:nvPr>
            <p:ph type="pic" sz="quarter" idx="31"/>
          </p:nvPr>
        </p:nvPicPr>
        <p:blipFill rotWithShape="1">
          <a:blip r:embed="rId10" cstate="screen">
            <a:extLst>
              <a:ext uri="{28A0092B-C50C-407E-A947-70E740481C1C}">
                <a14:useLocalDpi xmlns:a14="http://schemas.microsoft.com/office/drawing/2010/main"/>
              </a:ext>
            </a:extLst>
          </a:blip>
          <a:srcRect/>
          <a:stretch/>
        </p:blipFill>
        <p:spPr>
          <a:xfrm>
            <a:off x="1" y="3121794"/>
            <a:ext cx="1799279" cy="1097726"/>
          </a:xfrm>
        </p:spPr>
      </p:pic>
      <p:sp>
        <p:nvSpPr>
          <p:cNvPr id="5" name="Espace réservé de la date 4">
            <a:extLst>
              <a:ext uri="{FF2B5EF4-FFF2-40B4-BE49-F238E27FC236}">
                <a16:creationId xmlns:a16="http://schemas.microsoft.com/office/drawing/2014/main" id="{DD5984C5-DE9E-4FC4-B6AB-8BECE1B4F618}"/>
              </a:ext>
            </a:extLst>
          </p:cNvPr>
          <p:cNvSpPr>
            <a:spLocks noGrp="1"/>
          </p:cNvSpPr>
          <p:nvPr>
            <p:ph type="dt" sz="half" idx="10"/>
          </p:nvPr>
        </p:nvSpPr>
        <p:spPr>
          <a:xfrm>
            <a:off x="838200" y="6356350"/>
            <a:ext cx="2743200" cy="365125"/>
          </a:xfrm>
        </p:spPr>
        <p:txBody>
          <a:bodyPr rtlCol="0"/>
          <a:lstStyle/>
          <a:p>
            <a:pPr rtl="0"/>
            <a:r>
              <a:rPr lang="fr-FR"/>
              <a:t>1/7/20XX</a:t>
            </a:r>
          </a:p>
        </p:txBody>
      </p:sp>
      <p:sp>
        <p:nvSpPr>
          <p:cNvPr id="6" name="Espace réservé du pied de page 5">
            <a:extLst>
              <a:ext uri="{FF2B5EF4-FFF2-40B4-BE49-F238E27FC236}">
                <a16:creationId xmlns:a16="http://schemas.microsoft.com/office/drawing/2014/main" id="{671DB364-9E38-4B47-BBF6-E366FCD6D87D}"/>
              </a:ext>
            </a:extLst>
          </p:cNvPr>
          <p:cNvSpPr>
            <a:spLocks noGrp="1"/>
          </p:cNvSpPr>
          <p:nvPr>
            <p:ph type="ftr" sz="quarter" idx="11"/>
          </p:nvPr>
        </p:nvSpPr>
        <p:spPr>
          <a:xfrm>
            <a:off x="4038600" y="6356350"/>
            <a:ext cx="4114800" cy="365125"/>
          </a:xfrm>
        </p:spPr>
        <p:txBody>
          <a:bodyPr rtlCol="0"/>
          <a:lstStyle/>
          <a:p>
            <a:pPr rtl="0"/>
            <a:r>
              <a:rPr lang="fr-FR"/>
              <a:t>Pitch deck</a:t>
            </a:r>
          </a:p>
        </p:txBody>
      </p:sp>
      <p:sp>
        <p:nvSpPr>
          <p:cNvPr id="7" name="Espace réservé du numéro de diapositive 6">
            <a:extLst>
              <a:ext uri="{FF2B5EF4-FFF2-40B4-BE49-F238E27FC236}">
                <a16:creationId xmlns:a16="http://schemas.microsoft.com/office/drawing/2014/main" id="{3145F3A2-BD72-4BD7-8978-696934BB736E}"/>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smtClean="0"/>
              <a:pPr/>
              <a:t>18</a:t>
            </a:fld>
            <a:endParaRPr lang="fr-FR"/>
          </a:p>
        </p:txBody>
      </p:sp>
      <p:sp>
        <p:nvSpPr>
          <p:cNvPr id="2" name="Titre 1">
            <a:extLst>
              <a:ext uri="{FF2B5EF4-FFF2-40B4-BE49-F238E27FC236}">
                <a16:creationId xmlns:a16="http://schemas.microsoft.com/office/drawing/2014/main" id="{27A6F7BB-30A8-4980-AD4A-2FB0B53FA6C9}"/>
              </a:ext>
            </a:extLst>
          </p:cNvPr>
          <p:cNvSpPr>
            <a:spLocks noGrp="1"/>
          </p:cNvSpPr>
          <p:nvPr>
            <p:ph type="title"/>
          </p:nvPr>
        </p:nvSpPr>
        <p:spPr>
          <a:xfrm>
            <a:off x="1034142" y="670094"/>
            <a:ext cx="10134601" cy="924808"/>
          </a:xfrm>
        </p:spPr>
        <p:txBody>
          <a:bodyPr rtlCol="0"/>
          <a:lstStyle/>
          <a:p>
            <a:pPr rtl="0"/>
            <a:r>
              <a:rPr lang="fr-FR"/>
              <a:t>Rencontrez toute l’équipe</a:t>
            </a:r>
          </a:p>
        </p:txBody>
      </p:sp>
      <p:sp>
        <p:nvSpPr>
          <p:cNvPr id="3" name="Espace réservé du texte 2">
            <a:extLst>
              <a:ext uri="{FF2B5EF4-FFF2-40B4-BE49-F238E27FC236}">
                <a16:creationId xmlns:a16="http://schemas.microsoft.com/office/drawing/2014/main" id="{6AD88C46-D361-43C5-A259-FFD53D340C48}"/>
              </a:ext>
            </a:extLst>
          </p:cNvPr>
          <p:cNvSpPr>
            <a:spLocks noGrp="1"/>
          </p:cNvSpPr>
          <p:nvPr>
            <p:ph type="body" sz="quarter" idx="25"/>
          </p:nvPr>
        </p:nvSpPr>
        <p:spPr>
          <a:xfrm>
            <a:off x="0" y="2325820"/>
            <a:ext cx="1799279" cy="320381"/>
          </a:xfrm>
        </p:spPr>
        <p:txBody>
          <a:bodyPr rIns="0" rtlCol="0"/>
          <a:lstStyle/>
          <a:p>
            <a:pPr rtl="0"/>
            <a:r>
              <a:rPr lang="fr-FR"/>
              <a:t>Takuma Hayashi</a:t>
            </a:r>
          </a:p>
        </p:txBody>
      </p:sp>
      <p:sp>
        <p:nvSpPr>
          <p:cNvPr id="4" name="Espace réservé du texte 3">
            <a:extLst>
              <a:ext uri="{FF2B5EF4-FFF2-40B4-BE49-F238E27FC236}">
                <a16:creationId xmlns:a16="http://schemas.microsoft.com/office/drawing/2014/main" id="{C7F2469D-040B-4633-868F-F46180BB5307}"/>
              </a:ext>
            </a:extLst>
          </p:cNvPr>
          <p:cNvSpPr>
            <a:spLocks noGrp="1"/>
          </p:cNvSpPr>
          <p:nvPr>
            <p:ph type="body" sz="quarter" idx="26"/>
          </p:nvPr>
        </p:nvSpPr>
        <p:spPr>
          <a:xfrm>
            <a:off x="409" y="2586626"/>
            <a:ext cx="1798870" cy="361598"/>
          </a:xfrm>
        </p:spPr>
        <p:txBody>
          <a:bodyPr rIns="0" rtlCol="0"/>
          <a:lstStyle/>
          <a:p>
            <a:pPr rtl="0"/>
            <a:r>
              <a:rPr lang="fr-FR"/>
              <a:t>Président</a:t>
            </a:r>
          </a:p>
        </p:txBody>
      </p:sp>
      <p:sp>
        <p:nvSpPr>
          <p:cNvPr id="38" name="Espace réservé du texte 37">
            <a:extLst>
              <a:ext uri="{FF2B5EF4-FFF2-40B4-BE49-F238E27FC236}">
                <a16:creationId xmlns:a16="http://schemas.microsoft.com/office/drawing/2014/main" id="{91D35133-309D-408B-BE24-A04299B3397A}"/>
              </a:ext>
            </a:extLst>
          </p:cNvPr>
          <p:cNvSpPr>
            <a:spLocks noGrp="1"/>
          </p:cNvSpPr>
          <p:nvPr>
            <p:ph type="body" sz="quarter" idx="39"/>
          </p:nvPr>
        </p:nvSpPr>
        <p:spPr>
          <a:xfrm>
            <a:off x="3429000" y="2325820"/>
            <a:ext cx="1337117" cy="320381"/>
          </a:xfrm>
        </p:spPr>
        <p:txBody>
          <a:bodyPr rIns="0" rtlCol="0"/>
          <a:lstStyle/>
          <a:p>
            <a:pPr rtl="0"/>
            <a:r>
              <a:rPr lang="fr-FR"/>
              <a:t>Flora Berggren​</a:t>
            </a:r>
          </a:p>
        </p:txBody>
      </p:sp>
      <p:sp>
        <p:nvSpPr>
          <p:cNvPr id="47" name="Espace réservé du texte 46">
            <a:extLst>
              <a:ext uri="{FF2B5EF4-FFF2-40B4-BE49-F238E27FC236}">
                <a16:creationId xmlns:a16="http://schemas.microsoft.com/office/drawing/2014/main" id="{D7831D1E-870E-4ABD-8753-BD9E6831521F}"/>
              </a:ext>
            </a:extLst>
          </p:cNvPr>
          <p:cNvSpPr>
            <a:spLocks noGrp="1"/>
          </p:cNvSpPr>
          <p:nvPr>
            <p:ph type="body" sz="quarter" idx="40"/>
          </p:nvPr>
        </p:nvSpPr>
        <p:spPr>
          <a:xfrm>
            <a:off x="3429005" y="2586626"/>
            <a:ext cx="1336813" cy="361598"/>
          </a:xfrm>
        </p:spPr>
        <p:txBody>
          <a:bodyPr rIns="0" rtlCol="0">
            <a:normAutofit/>
          </a:bodyPr>
          <a:lstStyle/>
          <a:p>
            <a:pPr rtl="0"/>
            <a:r>
              <a:rPr lang="fr-FR"/>
              <a:t>Directeur des opérations</a:t>
            </a:r>
          </a:p>
        </p:txBody>
      </p:sp>
      <p:sp>
        <p:nvSpPr>
          <p:cNvPr id="48" name="Espace réservé du texte 47">
            <a:extLst>
              <a:ext uri="{FF2B5EF4-FFF2-40B4-BE49-F238E27FC236}">
                <a16:creationId xmlns:a16="http://schemas.microsoft.com/office/drawing/2014/main" id="{C7ED2CFF-91AA-4C37-A8BA-7985F6943F2F}"/>
              </a:ext>
            </a:extLst>
          </p:cNvPr>
          <p:cNvSpPr>
            <a:spLocks noGrp="1"/>
          </p:cNvSpPr>
          <p:nvPr>
            <p:ph type="body" sz="quarter" idx="41"/>
          </p:nvPr>
        </p:nvSpPr>
        <p:spPr>
          <a:xfrm>
            <a:off x="6395597" y="2325820"/>
            <a:ext cx="1337117" cy="320381"/>
          </a:xfrm>
        </p:spPr>
        <p:txBody>
          <a:bodyPr rIns="0" rtlCol="0"/>
          <a:lstStyle/>
          <a:p>
            <a:pPr rtl="0"/>
            <a:r>
              <a:rPr lang="fr-FR"/>
              <a:t>Graham Barnes</a:t>
            </a:r>
          </a:p>
        </p:txBody>
      </p:sp>
      <p:sp>
        <p:nvSpPr>
          <p:cNvPr id="49" name="Espace réservé du texte 48">
            <a:extLst>
              <a:ext uri="{FF2B5EF4-FFF2-40B4-BE49-F238E27FC236}">
                <a16:creationId xmlns:a16="http://schemas.microsoft.com/office/drawing/2014/main" id="{03E2DEE7-7B07-4B69-83AA-0B22194738E9}"/>
              </a:ext>
            </a:extLst>
          </p:cNvPr>
          <p:cNvSpPr>
            <a:spLocks noGrp="1"/>
          </p:cNvSpPr>
          <p:nvPr>
            <p:ph type="body" sz="quarter" idx="42"/>
          </p:nvPr>
        </p:nvSpPr>
        <p:spPr>
          <a:xfrm>
            <a:off x="6395602" y="2586626"/>
            <a:ext cx="1336813" cy="361598"/>
          </a:xfrm>
        </p:spPr>
        <p:txBody>
          <a:bodyPr rIns="0" rtlCol="0"/>
          <a:lstStyle/>
          <a:p>
            <a:pPr rtl="0"/>
            <a:r>
              <a:rPr lang="fr-FR"/>
              <a:t>Vice-Président Produit</a:t>
            </a:r>
          </a:p>
        </p:txBody>
      </p:sp>
      <p:sp>
        <p:nvSpPr>
          <p:cNvPr id="50" name="Espace réservé du texte 49">
            <a:extLst>
              <a:ext uri="{FF2B5EF4-FFF2-40B4-BE49-F238E27FC236}">
                <a16:creationId xmlns:a16="http://schemas.microsoft.com/office/drawing/2014/main" id="{730D8288-4CA9-440F-9E8D-D4E6A278C7F7}"/>
              </a:ext>
            </a:extLst>
          </p:cNvPr>
          <p:cNvSpPr>
            <a:spLocks noGrp="1"/>
          </p:cNvSpPr>
          <p:nvPr>
            <p:ph type="body" sz="quarter" idx="43"/>
          </p:nvPr>
        </p:nvSpPr>
        <p:spPr>
          <a:xfrm>
            <a:off x="9371508" y="2325820"/>
            <a:ext cx="1337117" cy="320381"/>
          </a:xfrm>
        </p:spPr>
        <p:txBody>
          <a:bodyPr rIns="0" rtlCol="0"/>
          <a:lstStyle/>
          <a:p>
            <a:pPr rtl="0"/>
            <a:r>
              <a:rPr lang="fr-FR"/>
              <a:t>Elizabeth Moore</a:t>
            </a:r>
          </a:p>
        </p:txBody>
      </p:sp>
      <p:sp>
        <p:nvSpPr>
          <p:cNvPr id="51" name="Espace réservé du texte 50">
            <a:extLst>
              <a:ext uri="{FF2B5EF4-FFF2-40B4-BE49-F238E27FC236}">
                <a16:creationId xmlns:a16="http://schemas.microsoft.com/office/drawing/2014/main" id="{AF939551-3490-47E7-8A60-E31A99686179}"/>
              </a:ext>
            </a:extLst>
          </p:cNvPr>
          <p:cNvSpPr>
            <a:spLocks noGrp="1"/>
          </p:cNvSpPr>
          <p:nvPr>
            <p:ph type="body" sz="quarter" idx="44"/>
          </p:nvPr>
        </p:nvSpPr>
        <p:spPr>
          <a:xfrm>
            <a:off x="9371513" y="2586626"/>
            <a:ext cx="1336813" cy="361598"/>
          </a:xfrm>
        </p:spPr>
        <p:txBody>
          <a:bodyPr rIns="0" rtlCol="0"/>
          <a:lstStyle/>
          <a:p>
            <a:pPr rtl="0"/>
            <a:r>
              <a:rPr lang="fr-FR"/>
              <a:t>Concepteur de produit</a:t>
            </a:r>
          </a:p>
        </p:txBody>
      </p:sp>
      <p:sp>
        <p:nvSpPr>
          <p:cNvPr id="52" name="Espace réservé du texte 51">
            <a:extLst>
              <a:ext uri="{FF2B5EF4-FFF2-40B4-BE49-F238E27FC236}">
                <a16:creationId xmlns:a16="http://schemas.microsoft.com/office/drawing/2014/main" id="{CA2D4108-B74A-4571-A946-B650CEB28F17}"/>
              </a:ext>
            </a:extLst>
          </p:cNvPr>
          <p:cNvSpPr>
            <a:spLocks noGrp="1"/>
          </p:cNvSpPr>
          <p:nvPr>
            <p:ph type="body" sz="quarter" idx="45"/>
          </p:nvPr>
        </p:nvSpPr>
        <p:spPr>
          <a:xfrm>
            <a:off x="1483375" y="4507480"/>
            <a:ext cx="1337117" cy="320381"/>
          </a:xfrm>
        </p:spPr>
        <p:txBody>
          <a:bodyPr rIns="0" rtlCol="0"/>
          <a:lstStyle/>
          <a:p>
            <a:pPr rtl="0"/>
            <a:r>
              <a:rPr lang="fr-FR"/>
              <a:t>Mirjam Nilsson​</a:t>
            </a:r>
          </a:p>
        </p:txBody>
      </p:sp>
      <p:sp>
        <p:nvSpPr>
          <p:cNvPr id="61" name="Espace réservé du texte 60">
            <a:extLst>
              <a:ext uri="{FF2B5EF4-FFF2-40B4-BE49-F238E27FC236}">
                <a16:creationId xmlns:a16="http://schemas.microsoft.com/office/drawing/2014/main" id="{02C330D8-8158-4446-8455-8F2B3BFD54A1}"/>
              </a:ext>
            </a:extLst>
          </p:cNvPr>
          <p:cNvSpPr>
            <a:spLocks noGrp="1"/>
          </p:cNvSpPr>
          <p:nvPr>
            <p:ph type="body" sz="quarter" idx="46"/>
          </p:nvPr>
        </p:nvSpPr>
        <p:spPr>
          <a:xfrm>
            <a:off x="1483380" y="4768286"/>
            <a:ext cx="1336813" cy="361598"/>
          </a:xfrm>
        </p:spPr>
        <p:txBody>
          <a:bodyPr rIns="0" rtlCol="0"/>
          <a:lstStyle/>
          <a:p>
            <a:pPr rtl="0"/>
            <a:r>
              <a:rPr lang="fr-FR"/>
              <a:t>Directeur général</a:t>
            </a:r>
          </a:p>
        </p:txBody>
      </p:sp>
      <p:sp>
        <p:nvSpPr>
          <p:cNvPr id="62" name="Espace réservé du texte 61">
            <a:extLst>
              <a:ext uri="{FF2B5EF4-FFF2-40B4-BE49-F238E27FC236}">
                <a16:creationId xmlns:a16="http://schemas.microsoft.com/office/drawing/2014/main" id="{CB3652F9-899B-446A-A0B0-F866A27EDD0F}"/>
              </a:ext>
            </a:extLst>
          </p:cNvPr>
          <p:cNvSpPr>
            <a:spLocks noGrp="1"/>
          </p:cNvSpPr>
          <p:nvPr>
            <p:ph type="body" sz="quarter" idx="47"/>
          </p:nvPr>
        </p:nvSpPr>
        <p:spPr>
          <a:xfrm>
            <a:off x="4457493" y="4507480"/>
            <a:ext cx="1337117" cy="320381"/>
          </a:xfrm>
        </p:spPr>
        <p:txBody>
          <a:bodyPr rIns="0" rtlCol="0"/>
          <a:lstStyle/>
          <a:p>
            <a:pPr rtl="0"/>
            <a:r>
              <a:rPr lang="fr-FR"/>
              <a:t>Rajesh Santoshi​</a:t>
            </a:r>
          </a:p>
        </p:txBody>
      </p:sp>
      <p:sp>
        <p:nvSpPr>
          <p:cNvPr id="63" name="Espace réservé du texte 62">
            <a:extLst>
              <a:ext uri="{FF2B5EF4-FFF2-40B4-BE49-F238E27FC236}">
                <a16:creationId xmlns:a16="http://schemas.microsoft.com/office/drawing/2014/main" id="{DCB096D4-7EDD-49A0-BDDF-B65903194BE9}"/>
              </a:ext>
            </a:extLst>
          </p:cNvPr>
          <p:cNvSpPr>
            <a:spLocks noGrp="1"/>
          </p:cNvSpPr>
          <p:nvPr>
            <p:ph type="body" sz="quarter" idx="48"/>
          </p:nvPr>
        </p:nvSpPr>
        <p:spPr>
          <a:xfrm>
            <a:off x="4240308" y="4768286"/>
            <a:ext cx="1771194" cy="361598"/>
          </a:xfrm>
        </p:spPr>
        <p:txBody>
          <a:bodyPr rIns="0" rtlCol="0">
            <a:normAutofit/>
          </a:bodyPr>
          <a:lstStyle/>
          <a:p>
            <a:pPr rtl="0"/>
            <a:r>
              <a:rPr lang="fr-FR"/>
              <a:t>Vice-Président du marketing</a:t>
            </a:r>
          </a:p>
        </p:txBody>
      </p:sp>
      <p:sp>
        <p:nvSpPr>
          <p:cNvPr id="64" name="Espace réservé du texte 63">
            <a:extLst>
              <a:ext uri="{FF2B5EF4-FFF2-40B4-BE49-F238E27FC236}">
                <a16:creationId xmlns:a16="http://schemas.microsoft.com/office/drawing/2014/main" id="{DF5FED9E-C80B-4271-93B4-D1EB375A178B}"/>
              </a:ext>
            </a:extLst>
          </p:cNvPr>
          <p:cNvSpPr>
            <a:spLocks noGrp="1"/>
          </p:cNvSpPr>
          <p:nvPr>
            <p:ph type="body" sz="quarter" idx="49"/>
          </p:nvPr>
        </p:nvSpPr>
        <p:spPr>
          <a:xfrm>
            <a:off x="7416963" y="4502202"/>
            <a:ext cx="1337117" cy="320381"/>
          </a:xfrm>
        </p:spPr>
        <p:txBody>
          <a:bodyPr rIns="0" rtlCol="0"/>
          <a:lstStyle/>
          <a:p>
            <a:pPr rtl="0"/>
            <a:r>
              <a:rPr lang="fr-FR"/>
              <a:t>Rowan Murphy</a:t>
            </a:r>
          </a:p>
        </p:txBody>
      </p:sp>
      <p:sp>
        <p:nvSpPr>
          <p:cNvPr id="65" name="Espace réservé du texte 64">
            <a:extLst>
              <a:ext uri="{FF2B5EF4-FFF2-40B4-BE49-F238E27FC236}">
                <a16:creationId xmlns:a16="http://schemas.microsoft.com/office/drawing/2014/main" id="{6E00E5BB-4CA8-4E0E-B997-99AF89450D56}"/>
              </a:ext>
            </a:extLst>
          </p:cNvPr>
          <p:cNvSpPr>
            <a:spLocks noGrp="1"/>
          </p:cNvSpPr>
          <p:nvPr>
            <p:ph type="body" sz="quarter" idx="50"/>
          </p:nvPr>
        </p:nvSpPr>
        <p:spPr>
          <a:xfrm>
            <a:off x="7416968" y="4763008"/>
            <a:ext cx="1336813" cy="361598"/>
          </a:xfrm>
        </p:spPr>
        <p:txBody>
          <a:bodyPr rIns="0" rtlCol="0"/>
          <a:lstStyle/>
          <a:p>
            <a:pPr rtl="0"/>
            <a:r>
              <a:rPr lang="fr-FR"/>
              <a:t>Stratégiste SEO</a:t>
            </a:r>
          </a:p>
        </p:txBody>
      </p:sp>
      <p:sp>
        <p:nvSpPr>
          <p:cNvPr id="66" name="Espace réservé du texte 65">
            <a:extLst>
              <a:ext uri="{FF2B5EF4-FFF2-40B4-BE49-F238E27FC236}">
                <a16:creationId xmlns:a16="http://schemas.microsoft.com/office/drawing/2014/main" id="{BE39F63B-18A9-4652-9C5D-9A1D5300099E}"/>
              </a:ext>
            </a:extLst>
          </p:cNvPr>
          <p:cNvSpPr>
            <a:spLocks noGrp="1"/>
          </p:cNvSpPr>
          <p:nvPr>
            <p:ph type="body" sz="quarter" idx="51"/>
          </p:nvPr>
        </p:nvSpPr>
        <p:spPr>
          <a:xfrm>
            <a:off x="10376433" y="4527297"/>
            <a:ext cx="1799279" cy="320381"/>
          </a:xfrm>
        </p:spPr>
        <p:txBody>
          <a:bodyPr rIns="0" rtlCol="0"/>
          <a:lstStyle/>
          <a:p>
            <a:pPr rtl="0"/>
            <a:r>
              <a:rPr lang="fr-FR"/>
              <a:t>Robin Kline</a:t>
            </a:r>
          </a:p>
        </p:txBody>
      </p:sp>
      <p:sp>
        <p:nvSpPr>
          <p:cNvPr id="67" name="Espace réservé du texte 66">
            <a:extLst>
              <a:ext uri="{FF2B5EF4-FFF2-40B4-BE49-F238E27FC236}">
                <a16:creationId xmlns:a16="http://schemas.microsoft.com/office/drawing/2014/main" id="{A4F8487E-7677-41C0-A9E1-092AFE0416D3}"/>
              </a:ext>
            </a:extLst>
          </p:cNvPr>
          <p:cNvSpPr>
            <a:spLocks noGrp="1"/>
          </p:cNvSpPr>
          <p:nvPr>
            <p:ph type="body" sz="quarter" idx="52"/>
          </p:nvPr>
        </p:nvSpPr>
        <p:spPr>
          <a:xfrm>
            <a:off x="10376438" y="4788103"/>
            <a:ext cx="1798870" cy="361598"/>
          </a:xfrm>
        </p:spPr>
        <p:txBody>
          <a:bodyPr rIns="0" rtlCol="0"/>
          <a:lstStyle/>
          <a:p>
            <a:pPr rtl="0"/>
            <a:r>
              <a:rPr lang="fr-FR"/>
              <a:t>Développeur de contenu</a:t>
            </a:r>
          </a:p>
        </p:txBody>
      </p:sp>
    </p:spTree>
    <p:extLst>
      <p:ext uri="{BB962C8B-B14F-4D97-AF65-F5344CB8AC3E}">
        <p14:creationId xmlns:p14="http://schemas.microsoft.com/office/powerpoint/2010/main" val="33962667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498C4DE6-0340-4B9C-92E5-2A7095F51B29}"/>
              </a:ext>
            </a:extLst>
          </p:cNvPr>
          <p:cNvSpPr>
            <a:spLocks noGrp="1"/>
          </p:cNvSpPr>
          <p:nvPr>
            <p:ph type="title"/>
          </p:nvPr>
        </p:nvSpPr>
        <p:spPr>
          <a:xfrm>
            <a:off x="1034142" y="1110286"/>
            <a:ext cx="10515600" cy="924808"/>
          </a:xfrm>
        </p:spPr>
        <p:txBody>
          <a:bodyPr rtlCol="0"/>
          <a:lstStyle/>
          <a:p>
            <a:pPr rtl="0"/>
            <a:r>
              <a:rPr lang="fr-FR" dirty="0"/>
              <a:t>Financement</a:t>
            </a:r>
          </a:p>
        </p:txBody>
      </p:sp>
      <p:sp>
        <p:nvSpPr>
          <p:cNvPr id="2" name="Espace réservé de la date 1">
            <a:extLst>
              <a:ext uri="{FF2B5EF4-FFF2-40B4-BE49-F238E27FC236}">
                <a16:creationId xmlns:a16="http://schemas.microsoft.com/office/drawing/2014/main" id="{2CB07F82-3687-41ED-9B3E-DDC7B3DD0C7E}"/>
              </a:ext>
            </a:extLst>
          </p:cNvPr>
          <p:cNvSpPr>
            <a:spLocks noGrp="1"/>
          </p:cNvSpPr>
          <p:nvPr>
            <p:ph type="dt" sz="half" idx="20"/>
          </p:nvPr>
        </p:nvSpPr>
        <p:spPr>
          <a:xfrm>
            <a:off x="838200" y="6356350"/>
            <a:ext cx="2743200" cy="365125"/>
          </a:xfrm>
        </p:spPr>
        <p:txBody>
          <a:bodyPr rtlCol="0"/>
          <a:lstStyle/>
          <a:p>
            <a:pPr rtl="0"/>
            <a:r>
              <a:rPr lang="fr-FR" dirty="0"/>
              <a:t>7/01/20XX</a:t>
            </a:r>
          </a:p>
        </p:txBody>
      </p:sp>
      <p:sp>
        <p:nvSpPr>
          <p:cNvPr id="3" name="Espace réservé du pied de page 2">
            <a:extLst>
              <a:ext uri="{FF2B5EF4-FFF2-40B4-BE49-F238E27FC236}">
                <a16:creationId xmlns:a16="http://schemas.microsoft.com/office/drawing/2014/main" id="{FDAC5D4A-927F-47C0-8896-5C97198EC0C6}"/>
              </a:ext>
            </a:extLst>
          </p:cNvPr>
          <p:cNvSpPr>
            <a:spLocks noGrp="1"/>
          </p:cNvSpPr>
          <p:nvPr>
            <p:ph type="ftr" sz="quarter" idx="21"/>
          </p:nvPr>
        </p:nvSpPr>
        <p:spPr>
          <a:xfrm>
            <a:off x="4038600" y="6356350"/>
            <a:ext cx="4114800" cy="365125"/>
          </a:xfrm>
        </p:spPr>
        <p:txBody>
          <a:bodyPr rtlCol="0"/>
          <a:lstStyle/>
          <a:p>
            <a:pPr rtl="0"/>
            <a:r>
              <a:rPr lang="fr-FR" dirty="0"/>
              <a:t>Pitch deck</a:t>
            </a:r>
          </a:p>
        </p:txBody>
      </p:sp>
      <p:sp>
        <p:nvSpPr>
          <p:cNvPr id="4" name="Espace réservé du numéro de diapositive 3">
            <a:extLst>
              <a:ext uri="{FF2B5EF4-FFF2-40B4-BE49-F238E27FC236}">
                <a16:creationId xmlns:a16="http://schemas.microsoft.com/office/drawing/2014/main" id="{C12CE2CD-2896-4B16-A6BA-07BA763F2E77}"/>
              </a:ext>
            </a:extLst>
          </p:cNvPr>
          <p:cNvSpPr>
            <a:spLocks noGrp="1"/>
          </p:cNvSpPr>
          <p:nvPr>
            <p:ph type="sldNum" sz="quarter" idx="22"/>
          </p:nvPr>
        </p:nvSpPr>
        <p:spPr>
          <a:xfrm>
            <a:off x="8610600" y="6356350"/>
            <a:ext cx="2743200" cy="365125"/>
          </a:xfrm>
        </p:spPr>
        <p:txBody>
          <a:bodyPr rtlCol="0"/>
          <a:lstStyle/>
          <a:p>
            <a:pPr rtl="0"/>
            <a:fld id="{B5CEABB6-07DC-46E8-9B57-56EC44A396E5}" type="slidenum">
              <a:rPr lang="fr-FR" smtClean="0"/>
              <a:pPr/>
              <a:t>19</a:t>
            </a:fld>
            <a:endParaRPr lang="fr-FR" dirty="0"/>
          </a:p>
        </p:txBody>
      </p:sp>
      <p:sp>
        <p:nvSpPr>
          <p:cNvPr id="86" name="Espace réservé du texte 85">
            <a:extLst>
              <a:ext uri="{FF2B5EF4-FFF2-40B4-BE49-F238E27FC236}">
                <a16:creationId xmlns:a16="http://schemas.microsoft.com/office/drawing/2014/main" id="{697B9E3C-9DDA-474D-9122-C432D1DCEBB9}"/>
              </a:ext>
            </a:extLst>
          </p:cNvPr>
          <p:cNvSpPr>
            <a:spLocks noGrp="1"/>
          </p:cNvSpPr>
          <p:nvPr>
            <p:ph type="body" idx="1"/>
          </p:nvPr>
        </p:nvSpPr>
        <p:spPr>
          <a:xfrm>
            <a:off x="838200" y="3788813"/>
            <a:ext cx="2330726" cy="804859"/>
          </a:xfrm>
        </p:spPr>
        <p:txBody>
          <a:bodyPr rtlCol="0"/>
          <a:lstStyle/>
          <a:p>
            <a:pPr rtl="0"/>
            <a:r>
              <a:rPr lang="fr-FR" dirty="0"/>
              <a:t>14 000</a:t>
            </a:r>
          </a:p>
        </p:txBody>
      </p:sp>
      <p:sp>
        <p:nvSpPr>
          <p:cNvPr id="129" name="Espace réservé du contenu 128">
            <a:extLst>
              <a:ext uri="{FF2B5EF4-FFF2-40B4-BE49-F238E27FC236}">
                <a16:creationId xmlns:a16="http://schemas.microsoft.com/office/drawing/2014/main" id="{ACA2C0B2-1766-49F1-B015-0E1D4844BD08}"/>
              </a:ext>
            </a:extLst>
          </p:cNvPr>
          <p:cNvSpPr>
            <a:spLocks noGrp="1"/>
          </p:cNvSpPr>
          <p:nvPr>
            <p:ph sz="half" idx="2"/>
          </p:nvPr>
        </p:nvSpPr>
        <p:spPr>
          <a:xfrm>
            <a:off x="838200" y="5120722"/>
            <a:ext cx="2330726" cy="853167"/>
          </a:xfrm>
        </p:spPr>
        <p:txBody>
          <a:bodyPr rtlCol="0"/>
          <a:lstStyle/>
          <a:p>
            <a:pPr rtl="0"/>
            <a:r>
              <a:rPr lang="fr-FR" dirty="0"/>
              <a:t>Montant obtenu via d’autres investisseurs</a:t>
            </a:r>
          </a:p>
        </p:txBody>
      </p:sp>
      <p:sp>
        <p:nvSpPr>
          <p:cNvPr id="88" name="Espace réservé du texte 87">
            <a:extLst>
              <a:ext uri="{FF2B5EF4-FFF2-40B4-BE49-F238E27FC236}">
                <a16:creationId xmlns:a16="http://schemas.microsoft.com/office/drawing/2014/main" id="{33C195C8-7CA3-43F7-AE9A-ACF6B58E63CD}"/>
              </a:ext>
            </a:extLst>
          </p:cNvPr>
          <p:cNvSpPr>
            <a:spLocks noGrp="1"/>
          </p:cNvSpPr>
          <p:nvPr>
            <p:ph type="body" sz="quarter" idx="3"/>
          </p:nvPr>
        </p:nvSpPr>
        <p:spPr>
          <a:xfrm>
            <a:off x="3562665" y="3788813"/>
            <a:ext cx="2342205" cy="804859"/>
          </a:xfrm>
        </p:spPr>
        <p:txBody>
          <a:bodyPr rtlCol="0"/>
          <a:lstStyle/>
          <a:p>
            <a:pPr rtl="0"/>
            <a:r>
              <a:rPr lang="fr-FR" dirty="0"/>
              <a:t>12 000 €</a:t>
            </a:r>
          </a:p>
        </p:txBody>
      </p:sp>
      <p:sp>
        <p:nvSpPr>
          <p:cNvPr id="130" name="Espace réservé du contenu 129">
            <a:extLst>
              <a:ext uri="{FF2B5EF4-FFF2-40B4-BE49-F238E27FC236}">
                <a16:creationId xmlns:a16="http://schemas.microsoft.com/office/drawing/2014/main" id="{84A8BA78-5ABD-4FD9-9409-6FBEF70572F0}"/>
              </a:ext>
            </a:extLst>
          </p:cNvPr>
          <p:cNvSpPr>
            <a:spLocks noGrp="1"/>
          </p:cNvSpPr>
          <p:nvPr>
            <p:ph sz="quarter" idx="4"/>
          </p:nvPr>
        </p:nvSpPr>
        <p:spPr>
          <a:xfrm>
            <a:off x="3562665" y="5120722"/>
            <a:ext cx="2342205" cy="853167"/>
          </a:xfrm>
        </p:spPr>
        <p:txBody>
          <a:bodyPr rtlCol="0"/>
          <a:lstStyle/>
          <a:p>
            <a:pPr rtl="0"/>
            <a:r>
              <a:rPr lang="fr-FR" dirty="0"/>
              <a:t>Recettes obtenues grâce aux subventions STEM et aux dons publics</a:t>
            </a:r>
          </a:p>
        </p:txBody>
      </p:sp>
      <p:sp>
        <p:nvSpPr>
          <p:cNvPr id="103" name="Espace réservé du texte 102">
            <a:extLst>
              <a:ext uri="{FF2B5EF4-FFF2-40B4-BE49-F238E27FC236}">
                <a16:creationId xmlns:a16="http://schemas.microsoft.com/office/drawing/2014/main" id="{DD10EB78-84A7-43C2-8086-F5F98B81E641}"/>
              </a:ext>
            </a:extLst>
          </p:cNvPr>
          <p:cNvSpPr>
            <a:spLocks noGrp="1"/>
          </p:cNvSpPr>
          <p:nvPr>
            <p:ph type="body" idx="13"/>
          </p:nvPr>
        </p:nvSpPr>
        <p:spPr>
          <a:xfrm>
            <a:off x="6298609" y="3788813"/>
            <a:ext cx="2330726" cy="804859"/>
          </a:xfrm>
        </p:spPr>
        <p:txBody>
          <a:bodyPr rtlCol="0"/>
          <a:lstStyle/>
          <a:p>
            <a:pPr rtl="0"/>
            <a:r>
              <a:rPr lang="fr-FR" dirty="0"/>
              <a:t>82 000 €</a:t>
            </a:r>
          </a:p>
        </p:txBody>
      </p:sp>
      <p:sp>
        <p:nvSpPr>
          <p:cNvPr id="131" name="Espace réservé du contenu 130">
            <a:extLst>
              <a:ext uri="{FF2B5EF4-FFF2-40B4-BE49-F238E27FC236}">
                <a16:creationId xmlns:a16="http://schemas.microsoft.com/office/drawing/2014/main" id="{3BF08089-B24C-4634-A39A-2B2B8B2EA12A}"/>
              </a:ext>
            </a:extLst>
          </p:cNvPr>
          <p:cNvSpPr>
            <a:spLocks noGrp="1"/>
          </p:cNvSpPr>
          <p:nvPr>
            <p:ph sz="half" idx="14"/>
          </p:nvPr>
        </p:nvSpPr>
        <p:spPr>
          <a:xfrm>
            <a:off x="6298609" y="5120722"/>
            <a:ext cx="2330726" cy="853167"/>
          </a:xfrm>
        </p:spPr>
        <p:txBody>
          <a:bodyPr rtlCol="0"/>
          <a:lstStyle/>
          <a:p>
            <a:pPr rtl="0"/>
            <a:r>
              <a:rPr lang="fr-FR" dirty="0"/>
              <a:t>Nombre d’actions converties en USD</a:t>
            </a:r>
          </a:p>
        </p:txBody>
      </p:sp>
      <p:sp>
        <p:nvSpPr>
          <p:cNvPr id="118" name="Espace réservé du texte 117">
            <a:extLst>
              <a:ext uri="{FF2B5EF4-FFF2-40B4-BE49-F238E27FC236}">
                <a16:creationId xmlns:a16="http://schemas.microsoft.com/office/drawing/2014/main" id="{AB316DFA-2BAC-45F2-8EFE-BF3060AFF46A}"/>
              </a:ext>
            </a:extLst>
          </p:cNvPr>
          <p:cNvSpPr>
            <a:spLocks noGrp="1"/>
          </p:cNvSpPr>
          <p:nvPr>
            <p:ph type="body" idx="15"/>
          </p:nvPr>
        </p:nvSpPr>
        <p:spPr>
          <a:xfrm>
            <a:off x="9023074" y="3788457"/>
            <a:ext cx="2330726" cy="804859"/>
          </a:xfrm>
        </p:spPr>
        <p:txBody>
          <a:bodyPr rtlCol="0"/>
          <a:lstStyle/>
          <a:p>
            <a:pPr rtl="0"/>
            <a:r>
              <a:rPr lang="fr-FR" dirty="0"/>
              <a:t>32 000 €</a:t>
            </a:r>
          </a:p>
        </p:txBody>
      </p:sp>
      <p:sp>
        <p:nvSpPr>
          <p:cNvPr id="132" name="Espace réservé du contenu 131">
            <a:extLst>
              <a:ext uri="{FF2B5EF4-FFF2-40B4-BE49-F238E27FC236}">
                <a16:creationId xmlns:a16="http://schemas.microsoft.com/office/drawing/2014/main" id="{5EF8ADA3-CF82-455B-94E7-006B22A83A31}"/>
              </a:ext>
            </a:extLst>
          </p:cNvPr>
          <p:cNvSpPr>
            <a:spLocks noGrp="1"/>
          </p:cNvSpPr>
          <p:nvPr>
            <p:ph sz="half" idx="16"/>
          </p:nvPr>
        </p:nvSpPr>
        <p:spPr>
          <a:xfrm>
            <a:off x="9023074" y="5120366"/>
            <a:ext cx="2330726" cy="853167"/>
          </a:xfrm>
        </p:spPr>
        <p:txBody>
          <a:bodyPr rtlCol="0"/>
          <a:lstStyle/>
          <a:p>
            <a:pPr rtl="0"/>
            <a:r>
              <a:rPr lang="fr-FR" noProof="1"/>
              <a:t>Liquidités dont nous disposons</a:t>
            </a:r>
          </a:p>
          <a:p>
            <a:pPr rtl="0"/>
            <a:endParaRPr lang="fr-FR" dirty="0"/>
          </a:p>
        </p:txBody>
      </p:sp>
      <p:sp>
        <p:nvSpPr>
          <p:cNvPr id="133" name="Espace réservé du texte 132">
            <a:extLst>
              <a:ext uri="{FF2B5EF4-FFF2-40B4-BE49-F238E27FC236}">
                <a16:creationId xmlns:a16="http://schemas.microsoft.com/office/drawing/2014/main" id="{F0CB67E1-06BD-4AC5-A074-C20183318411}"/>
              </a:ext>
            </a:extLst>
          </p:cNvPr>
          <p:cNvSpPr>
            <a:spLocks noGrp="1"/>
          </p:cNvSpPr>
          <p:nvPr>
            <p:ph type="body" idx="17"/>
          </p:nvPr>
        </p:nvSpPr>
        <p:spPr>
          <a:xfrm>
            <a:off x="838200" y="4464810"/>
            <a:ext cx="2330726" cy="438505"/>
          </a:xfrm>
        </p:spPr>
        <p:txBody>
          <a:bodyPr rtlCol="0"/>
          <a:lstStyle/>
          <a:p>
            <a:pPr rtl="0"/>
            <a:r>
              <a:rPr lang="fr-FR" dirty="0"/>
              <a:t>Investisseurs</a:t>
            </a:r>
          </a:p>
        </p:txBody>
      </p:sp>
      <p:sp>
        <p:nvSpPr>
          <p:cNvPr id="134" name="Espace réservé du texte 133">
            <a:extLst>
              <a:ext uri="{FF2B5EF4-FFF2-40B4-BE49-F238E27FC236}">
                <a16:creationId xmlns:a16="http://schemas.microsoft.com/office/drawing/2014/main" id="{B2A82C7A-6AF2-4C31-A3F2-EBA1C3190238}"/>
              </a:ext>
            </a:extLst>
          </p:cNvPr>
          <p:cNvSpPr>
            <a:spLocks noGrp="1"/>
          </p:cNvSpPr>
          <p:nvPr>
            <p:ph type="body" idx="19"/>
          </p:nvPr>
        </p:nvSpPr>
        <p:spPr>
          <a:xfrm>
            <a:off x="6298609" y="4464810"/>
            <a:ext cx="2330726" cy="438505"/>
          </a:xfrm>
        </p:spPr>
        <p:txBody>
          <a:bodyPr rtlCol="0"/>
          <a:lstStyle/>
          <a:p>
            <a:pPr rtl="0"/>
            <a:r>
              <a:rPr lang="fr-FR" dirty="0"/>
              <a:t>Actions</a:t>
            </a:r>
          </a:p>
        </p:txBody>
      </p:sp>
      <p:sp>
        <p:nvSpPr>
          <p:cNvPr id="135" name="Espace réservé du texte 134">
            <a:extLst>
              <a:ext uri="{FF2B5EF4-FFF2-40B4-BE49-F238E27FC236}">
                <a16:creationId xmlns:a16="http://schemas.microsoft.com/office/drawing/2014/main" id="{A839D78B-3E58-4BE8-946C-8CF0CD095E7E}"/>
              </a:ext>
            </a:extLst>
          </p:cNvPr>
          <p:cNvSpPr>
            <a:spLocks noGrp="1"/>
          </p:cNvSpPr>
          <p:nvPr>
            <p:ph type="body" idx="23"/>
          </p:nvPr>
        </p:nvSpPr>
        <p:spPr>
          <a:xfrm>
            <a:off x="9023074" y="4464454"/>
            <a:ext cx="2330726" cy="438505"/>
          </a:xfrm>
        </p:spPr>
        <p:txBody>
          <a:bodyPr rtlCol="0"/>
          <a:lstStyle/>
          <a:p>
            <a:pPr rtl="0"/>
            <a:r>
              <a:rPr lang="fr-FR" dirty="0"/>
              <a:t>espèces</a:t>
            </a:r>
          </a:p>
        </p:txBody>
      </p:sp>
      <p:sp>
        <p:nvSpPr>
          <p:cNvPr id="136" name="Espace réservé du texte 135">
            <a:extLst>
              <a:ext uri="{FF2B5EF4-FFF2-40B4-BE49-F238E27FC236}">
                <a16:creationId xmlns:a16="http://schemas.microsoft.com/office/drawing/2014/main" id="{277AF5F7-9CAB-4198-A3F7-99358D74DB18}"/>
              </a:ext>
            </a:extLst>
          </p:cNvPr>
          <p:cNvSpPr>
            <a:spLocks noGrp="1"/>
          </p:cNvSpPr>
          <p:nvPr>
            <p:ph type="body" idx="24"/>
          </p:nvPr>
        </p:nvSpPr>
        <p:spPr>
          <a:xfrm>
            <a:off x="3568700" y="4464453"/>
            <a:ext cx="2330726" cy="438505"/>
          </a:xfrm>
        </p:spPr>
        <p:txBody>
          <a:bodyPr rtlCol="0"/>
          <a:lstStyle/>
          <a:p>
            <a:pPr rtl="0"/>
            <a:r>
              <a:rPr lang="fr-FR" dirty="0"/>
              <a:t>Bourses et dons</a:t>
            </a:r>
          </a:p>
        </p:txBody>
      </p:sp>
      <p:graphicFrame>
        <p:nvGraphicFramePr>
          <p:cNvPr id="55" name="Graphique 54" title="Graphique du financement">
            <a:extLst>
              <a:ext uri="{FF2B5EF4-FFF2-40B4-BE49-F238E27FC236}">
                <a16:creationId xmlns:a16="http://schemas.microsoft.com/office/drawing/2014/main" id="{5020C9B1-3DFC-4AFA-A737-A4F65E06FBEB}"/>
              </a:ext>
            </a:extLst>
          </p:cNvPr>
          <p:cNvGraphicFramePr/>
          <p:nvPr>
            <p:extLst>
              <p:ext uri="{D42A27DB-BD31-4B8C-83A1-F6EECF244321}">
                <p14:modId xmlns:p14="http://schemas.microsoft.com/office/powerpoint/2010/main" val="2750278391"/>
              </p:ext>
            </p:extLst>
          </p:nvPr>
        </p:nvGraphicFramePr>
        <p:xfrm>
          <a:off x="1075631" y="2375498"/>
          <a:ext cx="1858069" cy="166683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6" name="Graphique 55" title="Graphique du financement">
            <a:extLst>
              <a:ext uri="{FF2B5EF4-FFF2-40B4-BE49-F238E27FC236}">
                <a16:creationId xmlns:a16="http://schemas.microsoft.com/office/drawing/2014/main" id="{B577E5B2-DCF9-4037-8C34-8A87BE5E2632}"/>
              </a:ext>
            </a:extLst>
          </p:cNvPr>
          <p:cNvGraphicFramePr/>
          <p:nvPr>
            <p:extLst>
              <p:ext uri="{D42A27DB-BD31-4B8C-83A1-F6EECF244321}">
                <p14:modId xmlns:p14="http://schemas.microsoft.com/office/powerpoint/2010/main" val="2538957267"/>
              </p:ext>
            </p:extLst>
          </p:nvPr>
        </p:nvGraphicFramePr>
        <p:xfrm>
          <a:off x="3804732" y="2375498"/>
          <a:ext cx="1858069" cy="166683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7" name="Graphique 56" title="Graphique du financement">
            <a:extLst>
              <a:ext uri="{FF2B5EF4-FFF2-40B4-BE49-F238E27FC236}">
                <a16:creationId xmlns:a16="http://schemas.microsoft.com/office/drawing/2014/main" id="{BF2AF88C-353D-4F21-B2D2-49AB954D1596}"/>
              </a:ext>
            </a:extLst>
          </p:cNvPr>
          <p:cNvGraphicFramePr/>
          <p:nvPr>
            <p:extLst>
              <p:ext uri="{D42A27DB-BD31-4B8C-83A1-F6EECF244321}">
                <p14:modId xmlns:p14="http://schemas.microsoft.com/office/powerpoint/2010/main" val="2051568472"/>
              </p:ext>
            </p:extLst>
          </p:nvPr>
        </p:nvGraphicFramePr>
        <p:xfrm>
          <a:off x="6540676" y="2375498"/>
          <a:ext cx="1858069" cy="16668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8" name="Graphique 57" title="Graphique du financement">
            <a:extLst>
              <a:ext uri="{FF2B5EF4-FFF2-40B4-BE49-F238E27FC236}">
                <a16:creationId xmlns:a16="http://schemas.microsoft.com/office/drawing/2014/main" id="{079C8FC6-CD99-4236-BD21-5F5B3D6E5AAC}"/>
              </a:ext>
            </a:extLst>
          </p:cNvPr>
          <p:cNvGraphicFramePr/>
          <p:nvPr>
            <p:extLst>
              <p:ext uri="{D42A27DB-BD31-4B8C-83A1-F6EECF244321}">
                <p14:modId xmlns:p14="http://schemas.microsoft.com/office/powerpoint/2010/main" val="2077638574"/>
              </p:ext>
            </p:extLst>
          </p:nvPr>
        </p:nvGraphicFramePr>
        <p:xfrm>
          <a:off x="9253664" y="2371000"/>
          <a:ext cx="1858069" cy="166683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752154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19F29B-F233-48AF-8261-F33A4E079E3E}"/>
              </a:ext>
            </a:extLst>
          </p:cNvPr>
          <p:cNvSpPr>
            <a:spLocks noGrp="1"/>
          </p:cNvSpPr>
          <p:nvPr>
            <p:ph type="title"/>
          </p:nvPr>
        </p:nvSpPr>
        <p:spPr>
          <a:xfrm>
            <a:off x="1099456" y="3257550"/>
            <a:ext cx="4203247" cy="743744"/>
          </a:xfrm>
        </p:spPr>
        <p:txBody>
          <a:bodyPr rtlCol="0"/>
          <a:lstStyle/>
          <a:p>
            <a:pPr rtl="0"/>
            <a:r>
              <a:rPr lang="fr-FR"/>
              <a:t>À propos</a:t>
            </a:r>
          </a:p>
        </p:txBody>
      </p:sp>
      <p:sp>
        <p:nvSpPr>
          <p:cNvPr id="3" name="Sous-titre 2">
            <a:extLst>
              <a:ext uri="{FF2B5EF4-FFF2-40B4-BE49-F238E27FC236}">
                <a16:creationId xmlns:a16="http://schemas.microsoft.com/office/drawing/2014/main" id="{35E3EA69-4E0E-41BD-8095-A124225A2647}"/>
              </a:ext>
            </a:extLst>
          </p:cNvPr>
          <p:cNvSpPr>
            <a:spLocks noGrp="1"/>
          </p:cNvSpPr>
          <p:nvPr>
            <p:ph idx="1"/>
          </p:nvPr>
        </p:nvSpPr>
        <p:spPr>
          <a:xfrm>
            <a:off x="1099456" y="4238625"/>
            <a:ext cx="4203247" cy="1800225"/>
          </a:xfrm>
        </p:spPr>
        <p:txBody>
          <a:bodyPr vert="horz" lIns="0" tIns="45720" rIns="91440" bIns="45720" rtlCol="0" anchor="t">
            <a:normAutofit/>
          </a:bodyPr>
          <a:lstStyle/>
          <a:p>
            <a:pPr rtl="0"/>
            <a:r>
              <a:rPr lang="fr-FR"/>
              <a:t>Chez Contoso, nous donnons aux écoles les moyens de favoriser la réflexion collaborative afin de stimuler l'éducation et l'innovation. En bouclant la boucle de l'enseignement des STEM, nous aidons les écoles à mettre en place un programme d'études qui aidera les élèves à réussir à l'université. </a:t>
            </a:r>
          </a:p>
        </p:txBody>
      </p:sp>
      <p:sp>
        <p:nvSpPr>
          <p:cNvPr id="6" name="Espace réservé de la date 5">
            <a:extLst>
              <a:ext uri="{FF2B5EF4-FFF2-40B4-BE49-F238E27FC236}">
                <a16:creationId xmlns:a16="http://schemas.microsoft.com/office/drawing/2014/main" id="{673CABDF-C205-4E5E-92F8-7C5863368C89}"/>
              </a:ext>
            </a:extLst>
          </p:cNvPr>
          <p:cNvSpPr>
            <a:spLocks noGrp="1"/>
          </p:cNvSpPr>
          <p:nvPr>
            <p:ph type="dt" sz="half" idx="10"/>
          </p:nvPr>
        </p:nvSpPr>
        <p:spPr>
          <a:xfrm>
            <a:off x="838200" y="6356350"/>
            <a:ext cx="2743200" cy="365125"/>
          </a:xfrm>
        </p:spPr>
        <p:txBody>
          <a:bodyPr rtlCol="0"/>
          <a:lstStyle/>
          <a:p>
            <a:pPr rtl="0"/>
            <a:r>
              <a:rPr lang="fr-FR"/>
              <a:t>7/01/20XX</a:t>
            </a:r>
          </a:p>
        </p:txBody>
      </p:sp>
      <p:sp>
        <p:nvSpPr>
          <p:cNvPr id="5" name="Espace réservé du pied de page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rtlCol="0"/>
          <a:lstStyle/>
          <a:p>
            <a:pPr rtl="0"/>
            <a:r>
              <a:rPr lang="fr-FR"/>
              <a:t>Pitch deck</a:t>
            </a:r>
          </a:p>
        </p:txBody>
      </p:sp>
      <p:sp>
        <p:nvSpPr>
          <p:cNvPr id="4" name="Espace réservé du numéro de diapositive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rtlCol="0"/>
          <a:lstStyle/>
          <a:p>
            <a:pPr rtl="0"/>
            <a:fld id="{19B51A1E-902D-48AF-9020-955120F399B6}" type="slidenum">
              <a:rPr lang="fr-FR" smtClean="0"/>
              <a:pPr/>
              <a:t>2</a:t>
            </a:fld>
            <a:endParaRPr lang="fr-FR"/>
          </a:p>
        </p:txBody>
      </p:sp>
    </p:spTree>
    <p:extLst>
      <p:ext uri="{BB962C8B-B14F-4D97-AF65-F5344CB8AC3E}">
        <p14:creationId xmlns:p14="http://schemas.microsoft.com/office/powerpoint/2010/main" val="2243494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Espace réservé d’image 19" descr="fille écrivant sur un tableau blanc">
            <a:extLst>
              <a:ext uri="{FF2B5EF4-FFF2-40B4-BE49-F238E27FC236}">
                <a16:creationId xmlns:a16="http://schemas.microsoft.com/office/drawing/2014/main" id="{1F8631B9-E8CB-439A-B4DB-C2C2F7ACDD8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0" y="0"/>
            <a:ext cx="6508046" cy="6858000"/>
          </a:xfrm>
        </p:spPr>
      </p:pic>
      <p:sp>
        <p:nvSpPr>
          <p:cNvPr id="3" name="Espace réservé du contenu 2">
            <a:extLst>
              <a:ext uri="{FF2B5EF4-FFF2-40B4-BE49-F238E27FC236}">
                <a16:creationId xmlns:a16="http://schemas.microsoft.com/office/drawing/2014/main" id="{E14BBEAF-B516-45F4-9EF6-A9F65111580F}"/>
              </a:ext>
            </a:extLst>
          </p:cNvPr>
          <p:cNvSpPr>
            <a:spLocks noGrp="1"/>
          </p:cNvSpPr>
          <p:nvPr>
            <p:ph idx="1"/>
          </p:nvPr>
        </p:nvSpPr>
        <p:spPr>
          <a:xfrm>
            <a:off x="7260771" y="4136570"/>
            <a:ext cx="4409146" cy="2055999"/>
          </a:xfrm>
        </p:spPr>
        <p:txBody>
          <a:bodyPr vert="horz" lIns="0" tIns="45720" rIns="91440" bIns="45720" rtlCol="0" anchor="t">
            <a:normAutofit/>
          </a:bodyPr>
          <a:lstStyle/>
          <a:p>
            <a:pPr rtl="0"/>
            <a:r>
              <a:rPr lang="fr-FR"/>
              <a:t>Chez Contoso, nous nous donnons toujours à 110 %. En développant les outils d'enseignement des STEM, nous aidons les écoles à mettre en place un programme d'études qui favorisera la réussite des élèves au collège. Nous prospérons grâce à notre connaissance du marché et à une équipe formidable derrière notre programme. Comme le dit notre PDG, « La rentabilité provient des changements effectués dans notre façon de travailler. »</a:t>
            </a:r>
          </a:p>
          <a:p>
            <a:pPr rtl="0"/>
            <a:endParaRPr lang="fr-FR"/>
          </a:p>
        </p:txBody>
      </p:sp>
      <p:sp>
        <p:nvSpPr>
          <p:cNvPr id="4" name="Espace réservé de la date 3">
            <a:extLst>
              <a:ext uri="{FF2B5EF4-FFF2-40B4-BE49-F238E27FC236}">
                <a16:creationId xmlns:a16="http://schemas.microsoft.com/office/drawing/2014/main" id="{0C2C7B2D-E079-452D-AF35-33E35A9335CC}"/>
              </a:ext>
            </a:extLst>
          </p:cNvPr>
          <p:cNvSpPr>
            <a:spLocks noGrp="1"/>
          </p:cNvSpPr>
          <p:nvPr>
            <p:ph type="dt" sz="half" idx="10"/>
          </p:nvPr>
        </p:nvSpPr>
        <p:spPr>
          <a:xfrm>
            <a:off x="838200" y="6356350"/>
            <a:ext cx="1643743" cy="365125"/>
          </a:xfrm>
        </p:spPr>
        <p:txBody>
          <a:bodyPr rtlCol="0"/>
          <a:lstStyle/>
          <a:p>
            <a:pPr rtl="0"/>
            <a:r>
              <a:rPr lang="fr-FR"/>
              <a:t>7/01/20XX</a:t>
            </a:r>
          </a:p>
        </p:txBody>
      </p:sp>
      <p:sp>
        <p:nvSpPr>
          <p:cNvPr id="5" name="Espace réservé du pied de page 4">
            <a:extLst>
              <a:ext uri="{FF2B5EF4-FFF2-40B4-BE49-F238E27FC236}">
                <a16:creationId xmlns:a16="http://schemas.microsoft.com/office/drawing/2014/main" id="{79E01C6C-4E6B-40D1-99A3-3AFB1CB99DEF}"/>
              </a:ext>
            </a:extLst>
          </p:cNvPr>
          <p:cNvSpPr>
            <a:spLocks noGrp="1"/>
          </p:cNvSpPr>
          <p:nvPr>
            <p:ph type="ftr" sz="quarter" idx="11"/>
          </p:nvPr>
        </p:nvSpPr>
        <p:spPr>
          <a:xfrm>
            <a:off x="4332514" y="6356350"/>
            <a:ext cx="2175532" cy="365125"/>
          </a:xfrm>
        </p:spPr>
        <p:txBody>
          <a:bodyPr rtlCol="0"/>
          <a:lstStyle/>
          <a:p>
            <a:pPr rtl="0"/>
            <a:r>
              <a:rPr lang="fr-FR"/>
              <a:t>Pitch deck</a:t>
            </a:r>
          </a:p>
        </p:txBody>
      </p:sp>
      <p:sp>
        <p:nvSpPr>
          <p:cNvPr id="6" name="Espace réservé du numéro de diapositive 5">
            <a:extLst>
              <a:ext uri="{FF2B5EF4-FFF2-40B4-BE49-F238E27FC236}">
                <a16:creationId xmlns:a16="http://schemas.microsoft.com/office/drawing/2014/main" id="{42090EB7-FDFE-4D7B-9913-9B497CEDB42D}"/>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smtClean="0"/>
              <a:pPr/>
              <a:t>20</a:t>
            </a:fld>
            <a:endParaRPr lang="fr-FR"/>
          </a:p>
        </p:txBody>
      </p:sp>
      <p:sp>
        <p:nvSpPr>
          <p:cNvPr id="2" name="Titre 1">
            <a:extLst>
              <a:ext uri="{FF2B5EF4-FFF2-40B4-BE49-F238E27FC236}">
                <a16:creationId xmlns:a16="http://schemas.microsoft.com/office/drawing/2014/main" id="{38FFA191-5CCC-43CB-BD83-4F80ED362608}"/>
              </a:ext>
            </a:extLst>
          </p:cNvPr>
          <p:cNvSpPr>
            <a:spLocks noGrp="1"/>
          </p:cNvSpPr>
          <p:nvPr>
            <p:ph type="title"/>
          </p:nvPr>
        </p:nvSpPr>
        <p:spPr>
          <a:xfrm>
            <a:off x="7260771" y="3363686"/>
            <a:ext cx="3907972" cy="555171"/>
          </a:xfrm>
        </p:spPr>
        <p:txBody>
          <a:bodyPr rtlCol="0"/>
          <a:lstStyle/>
          <a:p>
            <a:pPr rtl="0"/>
            <a:r>
              <a:rPr lang="fr-FR"/>
              <a:t>Synthèse</a:t>
            </a:r>
          </a:p>
        </p:txBody>
      </p:sp>
    </p:spTree>
    <p:extLst>
      <p:ext uri="{BB962C8B-B14F-4D97-AF65-F5344CB8AC3E}">
        <p14:creationId xmlns:p14="http://schemas.microsoft.com/office/powerpoint/2010/main" val="920173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Espace réservé d’image 13" descr="gros plan d’un circuit">
            <a:extLst>
              <a:ext uri="{FF2B5EF4-FFF2-40B4-BE49-F238E27FC236}">
                <a16:creationId xmlns:a16="http://schemas.microsoft.com/office/drawing/2014/main" id="{7E46DF18-087D-4FF8-A5A2-0C0EAD030693}"/>
              </a:ext>
            </a:extLst>
          </p:cNvPr>
          <p:cNvPicPr>
            <a:picLocks noGrp="1" noChangeAspect="1"/>
          </p:cNvPicPr>
          <p:nvPr>
            <p:ph type="pic" sz="quarter" idx="28"/>
          </p:nvPr>
        </p:nvPicPr>
        <p:blipFill rotWithShape="1">
          <a:blip r:embed="rId3" cstate="screen">
            <a:extLst>
              <a:ext uri="{28A0092B-C50C-407E-A947-70E740481C1C}">
                <a14:useLocalDpi xmlns:a14="http://schemas.microsoft.com/office/drawing/2010/main"/>
              </a:ext>
            </a:extLst>
          </a:blip>
          <a:srcRect/>
          <a:stretch/>
        </p:blipFill>
        <p:spPr>
          <a:xfrm>
            <a:off x="6426578" y="0"/>
            <a:ext cx="5765422" cy="6858000"/>
          </a:xfrm>
        </p:spPr>
      </p:pic>
      <p:pic>
        <p:nvPicPr>
          <p:cNvPr id="12" name="Espace réservé d’image 11" descr="jeune personne écrivant sur un tableau blanc">
            <a:extLst>
              <a:ext uri="{FF2B5EF4-FFF2-40B4-BE49-F238E27FC236}">
                <a16:creationId xmlns:a16="http://schemas.microsoft.com/office/drawing/2014/main" id="{C8584C16-529D-49FC-9E5D-414F66219568}"/>
              </a:ext>
            </a:extLst>
          </p:cNvPr>
          <p:cNvPicPr>
            <a:picLocks noGrp="1" noChangeAspect="1"/>
          </p:cNvPicPr>
          <p:nvPr>
            <p:ph type="pic" sz="quarter" idx="27"/>
          </p:nvPr>
        </p:nvPicPr>
        <p:blipFill rotWithShape="1">
          <a:blip r:embed="rId4" cstate="screen">
            <a:extLst>
              <a:ext uri="{28A0092B-C50C-407E-A947-70E740481C1C}">
                <a14:useLocalDpi xmlns:a14="http://schemas.microsoft.com/office/drawing/2010/main"/>
              </a:ext>
            </a:extLst>
          </a:blip>
          <a:srcRect/>
          <a:stretch/>
        </p:blipFill>
        <p:spPr>
          <a:xfrm>
            <a:off x="-11657" y="-16298"/>
            <a:ext cx="5555640" cy="6874299"/>
          </a:xfrm>
        </p:spPr>
      </p:pic>
      <p:sp>
        <p:nvSpPr>
          <p:cNvPr id="4" name="Espace réservé du texte 3">
            <a:extLst>
              <a:ext uri="{FF2B5EF4-FFF2-40B4-BE49-F238E27FC236}">
                <a16:creationId xmlns:a16="http://schemas.microsoft.com/office/drawing/2014/main" id="{8F84C8A3-BFE6-44FA-B04F-1AE7E2151B3D}"/>
              </a:ext>
            </a:extLst>
          </p:cNvPr>
          <p:cNvSpPr>
            <a:spLocks noGrp="1"/>
          </p:cNvSpPr>
          <p:nvPr>
            <p:ph type="body" sz="quarter" idx="15"/>
          </p:nvPr>
        </p:nvSpPr>
        <p:spPr>
          <a:xfrm>
            <a:off x="4461307" y="4277953"/>
            <a:ext cx="2310968" cy="470424"/>
          </a:xfrm>
        </p:spPr>
        <p:txBody>
          <a:bodyPr rtlCol="0">
            <a:normAutofit/>
          </a:bodyPr>
          <a:lstStyle/>
          <a:p>
            <a:pPr rtl="0"/>
            <a:r>
              <a:rPr lang="fr-FR"/>
              <a:t>Mirjam Nilsson​</a:t>
            </a:r>
          </a:p>
        </p:txBody>
      </p:sp>
      <p:sp>
        <p:nvSpPr>
          <p:cNvPr id="5" name="Espace réservé de la date 4">
            <a:extLst>
              <a:ext uri="{FF2B5EF4-FFF2-40B4-BE49-F238E27FC236}">
                <a16:creationId xmlns:a16="http://schemas.microsoft.com/office/drawing/2014/main" id="{75C73F7B-2D44-4B60-8403-3E61DA1F05C3}"/>
              </a:ext>
            </a:extLst>
          </p:cNvPr>
          <p:cNvSpPr>
            <a:spLocks noGrp="1"/>
          </p:cNvSpPr>
          <p:nvPr>
            <p:ph type="dt" sz="half" idx="20"/>
          </p:nvPr>
        </p:nvSpPr>
        <p:spPr>
          <a:xfrm>
            <a:off x="838200" y="6356350"/>
            <a:ext cx="2743200" cy="365125"/>
          </a:xfrm>
        </p:spPr>
        <p:txBody>
          <a:bodyPr rtlCol="0"/>
          <a:lstStyle/>
          <a:p>
            <a:pPr rtl="0"/>
            <a:r>
              <a:rPr lang="fr-FR"/>
              <a:t>7/01/20XX</a:t>
            </a:r>
          </a:p>
        </p:txBody>
      </p:sp>
      <p:sp>
        <p:nvSpPr>
          <p:cNvPr id="7" name="Espace réservé du pied de page 6">
            <a:extLst>
              <a:ext uri="{FF2B5EF4-FFF2-40B4-BE49-F238E27FC236}">
                <a16:creationId xmlns:a16="http://schemas.microsoft.com/office/drawing/2014/main" id="{DEFBC735-43B8-468D-9D37-E51AAF9D343D}"/>
              </a:ext>
            </a:extLst>
          </p:cNvPr>
          <p:cNvSpPr>
            <a:spLocks noGrp="1"/>
          </p:cNvSpPr>
          <p:nvPr>
            <p:ph type="ftr" sz="quarter" idx="21"/>
          </p:nvPr>
        </p:nvSpPr>
        <p:spPr>
          <a:xfrm>
            <a:off x="4038600" y="6356350"/>
            <a:ext cx="4114800" cy="365125"/>
          </a:xfrm>
        </p:spPr>
        <p:txBody>
          <a:bodyPr rtlCol="0"/>
          <a:lstStyle/>
          <a:p>
            <a:pPr rtl="0"/>
            <a:r>
              <a:rPr lang="fr-FR"/>
              <a:t>Pitch deck</a:t>
            </a:r>
          </a:p>
        </p:txBody>
      </p:sp>
      <p:sp>
        <p:nvSpPr>
          <p:cNvPr id="9" name="Espace réservé du numéro de diapositive 8">
            <a:extLst>
              <a:ext uri="{FF2B5EF4-FFF2-40B4-BE49-F238E27FC236}">
                <a16:creationId xmlns:a16="http://schemas.microsoft.com/office/drawing/2014/main" id="{08C3C4A8-F198-4008-B069-610BBFEC4095}"/>
              </a:ext>
            </a:extLst>
          </p:cNvPr>
          <p:cNvSpPr>
            <a:spLocks noGrp="1"/>
          </p:cNvSpPr>
          <p:nvPr>
            <p:ph type="sldNum" sz="quarter" idx="22"/>
          </p:nvPr>
        </p:nvSpPr>
        <p:spPr>
          <a:xfrm>
            <a:off x="8610600" y="6356350"/>
            <a:ext cx="2743200" cy="365125"/>
          </a:xfrm>
        </p:spPr>
        <p:txBody>
          <a:bodyPr rtlCol="0"/>
          <a:lstStyle/>
          <a:p>
            <a:pPr rtl="0"/>
            <a:fld id="{B5CEABB6-07DC-46E8-9B57-56EC44A396E5}" type="slidenum">
              <a:rPr lang="fr-FR" smtClean="0"/>
              <a:pPr/>
              <a:t>21</a:t>
            </a:fld>
            <a:endParaRPr lang="fr-FR"/>
          </a:p>
        </p:txBody>
      </p:sp>
      <p:sp>
        <p:nvSpPr>
          <p:cNvPr id="6" name="Espace réservé du texte 5">
            <a:extLst>
              <a:ext uri="{FF2B5EF4-FFF2-40B4-BE49-F238E27FC236}">
                <a16:creationId xmlns:a16="http://schemas.microsoft.com/office/drawing/2014/main" id="{ED21F17E-3711-4948-8F8C-9D77E89C60B5}"/>
              </a:ext>
            </a:extLst>
          </p:cNvPr>
          <p:cNvSpPr>
            <a:spLocks noGrp="1"/>
          </p:cNvSpPr>
          <p:nvPr>
            <p:ph type="body" sz="quarter" idx="24"/>
          </p:nvPr>
        </p:nvSpPr>
        <p:spPr>
          <a:xfrm>
            <a:off x="4156823" y="4752561"/>
            <a:ext cx="2310968" cy="470424"/>
          </a:xfrm>
        </p:spPr>
        <p:txBody>
          <a:bodyPr rtlCol="0">
            <a:normAutofit/>
          </a:bodyPr>
          <a:lstStyle/>
          <a:p>
            <a:pPr rtl="0"/>
            <a:r>
              <a:rPr lang="fr-FR"/>
              <a:t>mirjam@contoso.com</a:t>
            </a:r>
          </a:p>
          <a:p>
            <a:pPr rtl="0"/>
            <a:endParaRPr lang="fr-FR"/>
          </a:p>
        </p:txBody>
      </p:sp>
      <p:sp>
        <p:nvSpPr>
          <p:cNvPr id="8" name="Espace réservé du texte 7">
            <a:extLst>
              <a:ext uri="{FF2B5EF4-FFF2-40B4-BE49-F238E27FC236}">
                <a16:creationId xmlns:a16="http://schemas.microsoft.com/office/drawing/2014/main" id="{EF903324-E706-4B0F-AAA4-EE70028E865B}"/>
              </a:ext>
            </a:extLst>
          </p:cNvPr>
          <p:cNvSpPr>
            <a:spLocks noGrp="1"/>
          </p:cNvSpPr>
          <p:nvPr>
            <p:ph type="body" sz="quarter" idx="26"/>
          </p:nvPr>
        </p:nvSpPr>
        <p:spPr>
          <a:xfrm>
            <a:off x="3869713" y="5217644"/>
            <a:ext cx="2310968" cy="470424"/>
          </a:xfrm>
        </p:spPr>
        <p:txBody>
          <a:bodyPr rtlCol="0"/>
          <a:lstStyle/>
          <a:p>
            <a:pPr rtl="0"/>
            <a:r>
              <a:rPr lang="fr-FR"/>
              <a:t>www.contoso.com</a:t>
            </a:r>
          </a:p>
          <a:p>
            <a:pPr rtl="0"/>
            <a:endParaRPr lang="fr-FR"/>
          </a:p>
        </p:txBody>
      </p:sp>
      <p:sp>
        <p:nvSpPr>
          <p:cNvPr id="3" name="Espace réservé du contenu 2">
            <a:extLst>
              <a:ext uri="{FF2B5EF4-FFF2-40B4-BE49-F238E27FC236}">
                <a16:creationId xmlns:a16="http://schemas.microsoft.com/office/drawing/2014/main" id="{24AFFC60-19C3-4901-93F7-7AAF4C09F8C6}"/>
              </a:ext>
            </a:extLst>
          </p:cNvPr>
          <p:cNvSpPr>
            <a:spLocks noGrp="1"/>
          </p:cNvSpPr>
          <p:nvPr>
            <p:ph type="body" sz="quarter" idx="29"/>
          </p:nvPr>
        </p:nvSpPr>
        <p:spPr>
          <a:xfrm>
            <a:off x="3580046" y="5673201"/>
            <a:ext cx="2310968" cy="470424"/>
          </a:xfrm>
        </p:spPr>
        <p:txBody>
          <a:bodyPr rtlCol="0">
            <a:normAutofit/>
          </a:bodyPr>
          <a:lstStyle/>
          <a:p>
            <a:pPr rtl="0"/>
            <a:r>
              <a:rPr lang="fr-FR"/>
              <a:t>206-555-0146</a:t>
            </a:r>
          </a:p>
        </p:txBody>
      </p:sp>
      <p:sp>
        <p:nvSpPr>
          <p:cNvPr id="2" name="Titre 1">
            <a:extLst>
              <a:ext uri="{FF2B5EF4-FFF2-40B4-BE49-F238E27FC236}">
                <a16:creationId xmlns:a16="http://schemas.microsoft.com/office/drawing/2014/main" id="{BCCAEE93-8585-46D4-A7EC-F184E317CB2E}"/>
              </a:ext>
            </a:extLst>
          </p:cNvPr>
          <p:cNvSpPr>
            <a:spLocks noGrp="1"/>
          </p:cNvSpPr>
          <p:nvPr>
            <p:ph type="title"/>
          </p:nvPr>
        </p:nvSpPr>
        <p:spPr>
          <a:xfrm>
            <a:off x="4898571" y="3363686"/>
            <a:ext cx="3907972" cy="555171"/>
          </a:xfrm>
        </p:spPr>
        <p:txBody>
          <a:bodyPr rtlCol="0"/>
          <a:lstStyle/>
          <a:p>
            <a:pPr rtl="0"/>
            <a:r>
              <a:rPr lang="fr-FR" dirty="0"/>
              <a:t>Merci</a:t>
            </a:r>
          </a:p>
        </p:txBody>
      </p:sp>
    </p:spTree>
    <p:extLst>
      <p:ext uri="{BB962C8B-B14F-4D97-AF65-F5344CB8AC3E}">
        <p14:creationId xmlns:p14="http://schemas.microsoft.com/office/powerpoint/2010/main" val="2546836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7D779DE4-CAEA-4617-897E-FEC9A2AC2D6A}"/>
              </a:ext>
            </a:extLst>
          </p:cNvPr>
          <p:cNvSpPr>
            <a:spLocks noGrp="1"/>
          </p:cNvSpPr>
          <p:nvPr>
            <p:ph type="body" sz="quarter" idx="13"/>
          </p:nvPr>
        </p:nvSpPr>
        <p:spPr>
          <a:xfrm>
            <a:off x="1034186" y="2903538"/>
            <a:ext cx="3104198" cy="345475"/>
          </a:xfrm>
        </p:spPr>
        <p:txBody>
          <a:bodyPr vert="horz" lIns="0" tIns="45720" rIns="91440" bIns="45720" rtlCol="0" anchor="t">
            <a:normAutofit/>
          </a:bodyPr>
          <a:lstStyle/>
          <a:p>
            <a:pPr rtl="0"/>
            <a:r>
              <a:rPr lang="fr-FR"/>
              <a:t>Écart de marché</a:t>
            </a:r>
            <a:endParaRPr lang="fr-FR" dirty="0"/>
          </a:p>
        </p:txBody>
      </p:sp>
      <p:sp>
        <p:nvSpPr>
          <p:cNvPr id="4" name="Espace réservé du texte 3">
            <a:extLst>
              <a:ext uri="{FF2B5EF4-FFF2-40B4-BE49-F238E27FC236}">
                <a16:creationId xmlns:a16="http://schemas.microsoft.com/office/drawing/2014/main" id="{B33DB723-F5E2-41A5-84C1-EBDEDA5B2188}"/>
              </a:ext>
            </a:extLst>
          </p:cNvPr>
          <p:cNvSpPr>
            <a:spLocks noGrp="1"/>
          </p:cNvSpPr>
          <p:nvPr>
            <p:ph type="body" sz="quarter" idx="15"/>
          </p:nvPr>
        </p:nvSpPr>
        <p:spPr>
          <a:xfrm>
            <a:off x="1034141" y="3249013"/>
            <a:ext cx="3103493" cy="866401"/>
          </a:xfrm>
        </p:spPr>
        <p:txBody>
          <a:bodyPr rtlCol="0">
            <a:normAutofit lnSpcReduction="10000"/>
          </a:bodyPr>
          <a:lstStyle/>
          <a:p>
            <a:pPr rtl="0"/>
            <a:r>
              <a:rPr lang="fr-FR"/>
              <a:t>Les écoles doivent mettre en œuvre un programme STEM, mais utilisent des livres ou du matériel pédagogique anciens ou dépassés.</a:t>
            </a:r>
          </a:p>
          <a:p>
            <a:pPr rtl="0"/>
            <a:endParaRPr lang="fr-FR" dirty="0"/>
          </a:p>
        </p:txBody>
      </p:sp>
      <p:sp>
        <p:nvSpPr>
          <p:cNvPr id="5" name="Espace réservé du texte 4">
            <a:extLst>
              <a:ext uri="{FF2B5EF4-FFF2-40B4-BE49-F238E27FC236}">
                <a16:creationId xmlns:a16="http://schemas.microsoft.com/office/drawing/2014/main" id="{EBEDB7CB-2A17-4C89-8463-567F882F6B1C}"/>
              </a:ext>
            </a:extLst>
          </p:cNvPr>
          <p:cNvSpPr>
            <a:spLocks noGrp="1"/>
          </p:cNvSpPr>
          <p:nvPr>
            <p:ph type="body" sz="quarter" idx="16"/>
          </p:nvPr>
        </p:nvSpPr>
        <p:spPr>
          <a:xfrm>
            <a:off x="4641894" y="2903538"/>
            <a:ext cx="3104198" cy="320381"/>
          </a:xfrm>
        </p:spPr>
        <p:txBody>
          <a:bodyPr rtlCol="0"/>
          <a:lstStyle/>
          <a:p>
            <a:pPr rtl="0"/>
            <a:r>
              <a:rPr lang="fr-FR"/>
              <a:t>Clients</a:t>
            </a:r>
            <a:endParaRPr lang="fr-FR" dirty="0"/>
          </a:p>
        </p:txBody>
      </p:sp>
      <p:sp>
        <p:nvSpPr>
          <p:cNvPr id="6" name="Espace réservé du texte 5">
            <a:extLst>
              <a:ext uri="{FF2B5EF4-FFF2-40B4-BE49-F238E27FC236}">
                <a16:creationId xmlns:a16="http://schemas.microsoft.com/office/drawing/2014/main" id="{D8F83235-6CF2-4F43-BEFE-6C0E272FDCC6}"/>
              </a:ext>
            </a:extLst>
          </p:cNvPr>
          <p:cNvSpPr>
            <a:spLocks noGrp="1"/>
          </p:cNvSpPr>
          <p:nvPr>
            <p:ph type="body" sz="quarter" idx="17"/>
          </p:nvPr>
        </p:nvSpPr>
        <p:spPr>
          <a:xfrm>
            <a:off x="4642223" y="3249013"/>
            <a:ext cx="3103493" cy="866401"/>
          </a:xfrm>
        </p:spPr>
        <p:txBody>
          <a:bodyPr rtlCol="0">
            <a:normAutofit lnSpcReduction="10000"/>
          </a:bodyPr>
          <a:lstStyle/>
          <a:p>
            <a:pPr rtl="0"/>
            <a:r>
              <a:rPr lang="fr-FR"/>
              <a:t>Augmentation de 10 % grâce au recrutement de collèges qui mettent l'accent sur les cours STEM.</a:t>
            </a:r>
          </a:p>
          <a:p>
            <a:pPr rtl="0"/>
            <a:endParaRPr lang="fr-FR" dirty="0"/>
          </a:p>
        </p:txBody>
      </p:sp>
      <p:sp>
        <p:nvSpPr>
          <p:cNvPr id="7" name="Espace réservé du texte 6">
            <a:extLst>
              <a:ext uri="{FF2B5EF4-FFF2-40B4-BE49-F238E27FC236}">
                <a16:creationId xmlns:a16="http://schemas.microsoft.com/office/drawing/2014/main" id="{38567012-CD35-41AB-B12D-92555A9BE0D0}"/>
              </a:ext>
            </a:extLst>
          </p:cNvPr>
          <p:cNvSpPr>
            <a:spLocks noGrp="1"/>
          </p:cNvSpPr>
          <p:nvPr>
            <p:ph type="body" sz="quarter" idx="18"/>
          </p:nvPr>
        </p:nvSpPr>
        <p:spPr>
          <a:xfrm>
            <a:off x="8249601" y="2903538"/>
            <a:ext cx="3104198" cy="320381"/>
          </a:xfrm>
        </p:spPr>
        <p:txBody>
          <a:bodyPr rtlCol="0"/>
          <a:lstStyle/>
          <a:p>
            <a:pPr rtl="0"/>
            <a:r>
              <a:rPr lang="fr-FR"/>
              <a:t>Finances</a:t>
            </a:r>
            <a:endParaRPr lang="fr-FR" dirty="0"/>
          </a:p>
        </p:txBody>
      </p:sp>
      <p:sp>
        <p:nvSpPr>
          <p:cNvPr id="8" name="Espace réservé du texte 7">
            <a:extLst>
              <a:ext uri="{FF2B5EF4-FFF2-40B4-BE49-F238E27FC236}">
                <a16:creationId xmlns:a16="http://schemas.microsoft.com/office/drawing/2014/main" id="{0DC896C3-77D0-44A1-B244-9554FA063FEE}"/>
              </a:ext>
            </a:extLst>
          </p:cNvPr>
          <p:cNvSpPr>
            <a:spLocks noGrp="1"/>
          </p:cNvSpPr>
          <p:nvPr>
            <p:ph type="body" sz="quarter" idx="19"/>
          </p:nvPr>
        </p:nvSpPr>
        <p:spPr>
          <a:xfrm>
            <a:off x="8250305" y="3249013"/>
            <a:ext cx="2533025" cy="866401"/>
          </a:xfrm>
        </p:spPr>
        <p:txBody>
          <a:bodyPr rtlCol="0"/>
          <a:lstStyle/>
          <a:p>
            <a:pPr rtl="0"/>
            <a:r>
              <a:rPr lang="fr-FR" dirty="0"/>
              <a:t>Les étudiants en stem ont reçu plus de 2 millions de dollars de dons</a:t>
            </a:r>
          </a:p>
          <a:p>
            <a:pPr rtl="0"/>
            <a:endParaRPr lang="fr-FR" dirty="0"/>
          </a:p>
        </p:txBody>
      </p:sp>
      <p:sp>
        <p:nvSpPr>
          <p:cNvPr id="2" name="Titre 1">
            <a:extLst>
              <a:ext uri="{FF2B5EF4-FFF2-40B4-BE49-F238E27FC236}">
                <a16:creationId xmlns:a16="http://schemas.microsoft.com/office/drawing/2014/main" id="{67708C79-A4AC-4B5D-92DF-600737E4D11A}"/>
              </a:ext>
            </a:extLst>
          </p:cNvPr>
          <p:cNvSpPr>
            <a:spLocks noGrp="1"/>
          </p:cNvSpPr>
          <p:nvPr>
            <p:ph type="title"/>
          </p:nvPr>
        </p:nvSpPr>
        <p:spPr>
          <a:xfrm>
            <a:off x="1034142" y="1110286"/>
            <a:ext cx="10515600" cy="924808"/>
          </a:xfrm>
        </p:spPr>
        <p:txBody>
          <a:bodyPr rtlCol="0">
            <a:normAutofit/>
          </a:bodyPr>
          <a:lstStyle/>
          <a:p>
            <a:pPr rtl="0"/>
            <a:r>
              <a:rPr lang="fr-FR"/>
              <a:t>Problème</a:t>
            </a:r>
            <a:endParaRPr lang="fr-FR" dirty="0"/>
          </a:p>
        </p:txBody>
      </p:sp>
      <p:sp>
        <p:nvSpPr>
          <p:cNvPr id="13" name="Espace réservé de la date 12">
            <a:extLst>
              <a:ext uri="{FF2B5EF4-FFF2-40B4-BE49-F238E27FC236}">
                <a16:creationId xmlns:a16="http://schemas.microsoft.com/office/drawing/2014/main" id="{82D29919-4912-4253-A7DE-F4EFF799094E}"/>
              </a:ext>
            </a:extLst>
          </p:cNvPr>
          <p:cNvSpPr>
            <a:spLocks noGrp="1"/>
          </p:cNvSpPr>
          <p:nvPr>
            <p:ph type="dt" sz="half" idx="20"/>
          </p:nvPr>
        </p:nvSpPr>
        <p:spPr>
          <a:xfrm>
            <a:off x="838200" y="6356350"/>
            <a:ext cx="2743200" cy="365125"/>
          </a:xfrm>
        </p:spPr>
        <p:txBody>
          <a:bodyPr rtlCol="0"/>
          <a:lstStyle/>
          <a:p>
            <a:pPr rtl="0"/>
            <a:r>
              <a:rPr lang="fr-FR"/>
              <a:t>7/01/20XX</a:t>
            </a:r>
            <a:endParaRPr lang="fr-FR" dirty="0"/>
          </a:p>
        </p:txBody>
      </p:sp>
      <p:sp>
        <p:nvSpPr>
          <p:cNvPr id="14" name="Espace réservé du pied de page 13">
            <a:extLst>
              <a:ext uri="{FF2B5EF4-FFF2-40B4-BE49-F238E27FC236}">
                <a16:creationId xmlns:a16="http://schemas.microsoft.com/office/drawing/2014/main" id="{99C42777-54AD-453F-B4EF-F59AF9213DDA}"/>
              </a:ext>
            </a:extLst>
          </p:cNvPr>
          <p:cNvSpPr>
            <a:spLocks noGrp="1"/>
          </p:cNvSpPr>
          <p:nvPr>
            <p:ph type="ftr" sz="quarter" idx="21"/>
          </p:nvPr>
        </p:nvSpPr>
        <p:spPr>
          <a:xfrm>
            <a:off x="4038600" y="6356350"/>
            <a:ext cx="4114800" cy="365125"/>
          </a:xfrm>
        </p:spPr>
        <p:txBody>
          <a:bodyPr rtlCol="0"/>
          <a:lstStyle/>
          <a:p>
            <a:pPr rtl="0"/>
            <a:r>
              <a:rPr lang="fr-FR"/>
              <a:t>Pitch deck</a:t>
            </a:r>
            <a:endParaRPr lang="fr-FR" dirty="0"/>
          </a:p>
        </p:txBody>
      </p:sp>
      <p:sp>
        <p:nvSpPr>
          <p:cNvPr id="15" name="Espace réservé du numéro de diapositive 14">
            <a:extLst>
              <a:ext uri="{FF2B5EF4-FFF2-40B4-BE49-F238E27FC236}">
                <a16:creationId xmlns:a16="http://schemas.microsoft.com/office/drawing/2014/main" id="{A65DB049-1A50-43CE-907A-2AA792D6F9F1}"/>
              </a:ext>
            </a:extLst>
          </p:cNvPr>
          <p:cNvSpPr>
            <a:spLocks noGrp="1"/>
          </p:cNvSpPr>
          <p:nvPr>
            <p:ph type="sldNum" sz="quarter" idx="22"/>
          </p:nvPr>
        </p:nvSpPr>
        <p:spPr>
          <a:xfrm>
            <a:off x="8610600" y="6356350"/>
            <a:ext cx="2743200" cy="365125"/>
          </a:xfrm>
        </p:spPr>
        <p:txBody>
          <a:bodyPr rtlCol="0"/>
          <a:lstStyle/>
          <a:p>
            <a:pPr rtl="0"/>
            <a:fld id="{B5CEABB6-07DC-46E8-9B57-56EC44A396E5}" type="slidenum">
              <a:rPr lang="fr-FR" smtClean="0"/>
              <a:pPr/>
              <a:t>3</a:t>
            </a:fld>
            <a:endParaRPr lang="fr-FR" dirty="0"/>
          </a:p>
        </p:txBody>
      </p:sp>
      <p:sp>
        <p:nvSpPr>
          <p:cNvPr id="9" name="Espace réservé du texte 8">
            <a:extLst>
              <a:ext uri="{FF2B5EF4-FFF2-40B4-BE49-F238E27FC236}">
                <a16:creationId xmlns:a16="http://schemas.microsoft.com/office/drawing/2014/main" id="{547D840D-AC6E-4F0E-B562-819386D3E359}"/>
              </a:ext>
            </a:extLst>
          </p:cNvPr>
          <p:cNvSpPr>
            <a:spLocks noGrp="1"/>
          </p:cNvSpPr>
          <p:nvPr>
            <p:ph type="body" sz="quarter" idx="23"/>
          </p:nvPr>
        </p:nvSpPr>
        <p:spPr>
          <a:xfrm>
            <a:off x="1033811" y="4551950"/>
            <a:ext cx="3104198" cy="320381"/>
          </a:xfrm>
        </p:spPr>
        <p:txBody>
          <a:bodyPr rtlCol="0"/>
          <a:lstStyle/>
          <a:p>
            <a:pPr rtl="0"/>
            <a:r>
              <a:rPr lang="fr-FR"/>
              <a:t>Coûts</a:t>
            </a:r>
            <a:endParaRPr lang="fr-FR" dirty="0"/>
          </a:p>
        </p:txBody>
      </p:sp>
      <p:sp>
        <p:nvSpPr>
          <p:cNvPr id="10" name="Espace réservé du texte 9">
            <a:extLst>
              <a:ext uri="{FF2B5EF4-FFF2-40B4-BE49-F238E27FC236}">
                <a16:creationId xmlns:a16="http://schemas.microsoft.com/office/drawing/2014/main" id="{4B9C2507-FEB7-4DC8-B74C-12FDF7B2DA82}"/>
              </a:ext>
            </a:extLst>
          </p:cNvPr>
          <p:cNvSpPr>
            <a:spLocks noGrp="1"/>
          </p:cNvSpPr>
          <p:nvPr>
            <p:ph type="body" sz="quarter" idx="24"/>
          </p:nvPr>
        </p:nvSpPr>
        <p:spPr>
          <a:xfrm>
            <a:off x="1033766" y="4897425"/>
            <a:ext cx="3103493" cy="866401"/>
          </a:xfrm>
        </p:spPr>
        <p:txBody>
          <a:bodyPr rtlCol="0">
            <a:normAutofit lnSpcReduction="10000"/>
          </a:bodyPr>
          <a:lstStyle/>
          <a:p>
            <a:pPr rtl="0"/>
            <a:r>
              <a:rPr lang="fr-FR"/>
              <a:t>L'absence d'un enseignement solide en matière de STIM peut mettre les étudiants hors course lorsqu'il s'agit de recruter des étudiants.</a:t>
            </a:r>
          </a:p>
          <a:p>
            <a:pPr rtl="0"/>
            <a:endParaRPr lang="fr-FR" dirty="0"/>
          </a:p>
        </p:txBody>
      </p:sp>
      <p:sp>
        <p:nvSpPr>
          <p:cNvPr id="11" name="Espace réservé du texte 10">
            <a:extLst>
              <a:ext uri="{FF2B5EF4-FFF2-40B4-BE49-F238E27FC236}">
                <a16:creationId xmlns:a16="http://schemas.microsoft.com/office/drawing/2014/main" id="{9848D4A8-6589-4AB3-B1B2-E5C601B474D1}"/>
              </a:ext>
            </a:extLst>
          </p:cNvPr>
          <p:cNvSpPr>
            <a:spLocks noGrp="1"/>
          </p:cNvSpPr>
          <p:nvPr>
            <p:ph type="body" sz="quarter" idx="25"/>
          </p:nvPr>
        </p:nvSpPr>
        <p:spPr>
          <a:xfrm>
            <a:off x="4641519" y="4551950"/>
            <a:ext cx="3104198" cy="320381"/>
          </a:xfrm>
        </p:spPr>
        <p:txBody>
          <a:bodyPr rtlCol="0"/>
          <a:lstStyle/>
          <a:p>
            <a:pPr rtl="0"/>
            <a:r>
              <a:rPr lang="fr-FR"/>
              <a:t>Facilité d’utilisation</a:t>
            </a:r>
            <a:endParaRPr lang="fr-FR" dirty="0"/>
          </a:p>
        </p:txBody>
      </p:sp>
      <p:sp>
        <p:nvSpPr>
          <p:cNvPr id="12" name="Espace réservé du texte 11">
            <a:extLst>
              <a:ext uri="{FF2B5EF4-FFF2-40B4-BE49-F238E27FC236}">
                <a16:creationId xmlns:a16="http://schemas.microsoft.com/office/drawing/2014/main" id="{96F09C19-B12A-46BD-ADC9-8A0BA0CACE81}"/>
              </a:ext>
            </a:extLst>
          </p:cNvPr>
          <p:cNvSpPr>
            <a:spLocks noGrp="1"/>
          </p:cNvSpPr>
          <p:nvPr>
            <p:ph type="body" sz="quarter" idx="26"/>
          </p:nvPr>
        </p:nvSpPr>
        <p:spPr>
          <a:xfrm>
            <a:off x="4641848" y="4897425"/>
            <a:ext cx="3103493" cy="866401"/>
          </a:xfrm>
        </p:spPr>
        <p:txBody>
          <a:bodyPr rtlCol="0">
            <a:normAutofit/>
          </a:bodyPr>
          <a:lstStyle/>
          <a:p>
            <a:pPr rtl="0"/>
            <a:r>
              <a:rPr lang="fr-FR"/>
              <a:t>Les écoles veulent un produit facile à adopter et simple à utiliser pour leurs élèves.</a:t>
            </a:r>
          </a:p>
          <a:p>
            <a:pPr rtl="0"/>
            <a:endParaRPr lang="fr-FR" dirty="0"/>
          </a:p>
        </p:txBody>
      </p:sp>
      <p:sp>
        <p:nvSpPr>
          <p:cNvPr id="24" name="Espace réservé du texte 23">
            <a:extLst>
              <a:ext uri="{FF2B5EF4-FFF2-40B4-BE49-F238E27FC236}">
                <a16:creationId xmlns:a16="http://schemas.microsoft.com/office/drawing/2014/main" id="{99E78277-79B9-419C-A0B5-130D356F5BE6}"/>
              </a:ext>
            </a:extLst>
          </p:cNvPr>
          <p:cNvSpPr>
            <a:spLocks noGrp="1"/>
          </p:cNvSpPr>
          <p:nvPr>
            <p:ph type="body" sz="quarter" idx="27"/>
          </p:nvPr>
        </p:nvSpPr>
        <p:spPr>
          <a:xfrm>
            <a:off x="8249226" y="4551950"/>
            <a:ext cx="3104198" cy="320381"/>
          </a:xfrm>
        </p:spPr>
        <p:txBody>
          <a:bodyPr rtlCol="0"/>
          <a:lstStyle/>
          <a:p>
            <a:pPr rtl="0"/>
            <a:r>
              <a:rPr lang="fr-FR"/>
              <a:t>Conception</a:t>
            </a:r>
            <a:endParaRPr lang="fr-FR" dirty="0"/>
          </a:p>
        </p:txBody>
      </p:sp>
      <p:sp>
        <p:nvSpPr>
          <p:cNvPr id="25" name="Espace réservé du texte 24">
            <a:extLst>
              <a:ext uri="{FF2B5EF4-FFF2-40B4-BE49-F238E27FC236}">
                <a16:creationId xmlns:a16="http://schemas.microsoft.com/office/drawing/2014/main" id="{83B60275-0476-4C73-A9F1-33555C744B1D}"/>
              </a:ext>
            </a:extLst>
          </p:cNvPr>
          <p:cNvSpPr>
            <a:spLocks noGrp="1"/>
          </p:cNvSpPr>
          <p:nvPr>
            <p:ph type="body" sz="quarter" idx="28"/>
          </p:nvPr>
        </p:nvSpPr>
        <p:spPr>
          <a:xfrm>
            <a:off x="8249930" y="4897425"/>
            <a:ext cx="3103493" cy="866401"/>
          </a:xfrm>
        </p:spPr>
        <p:txBody>
          <a:bodyPr rtlCol="0">
            <a:normAutofit lnSpcReduction="10000"/>
          </a:bodyPr>
          <a:lstStyle/>
          <a:p>
            <a:pPr rtl="0"/>
            <a:r>
              <a:rPr lang="fr-FR" noProof="1"/>
              <a:t>Les outils d'étude actuels sont difficiles à utiliser et inaccessibles pour certains groupes démographiques.</a:t>
            </a:r>
          </a:p>
          <a:p>
            <a:pPr rtl="0"/>
            <a:endParaRPr lang="fr-FR" dirty="0"/>
          </a:p>
        </p:txBody>
      </p:sp>
    </p:spTree>
    <p:extLst>
      <p:ext uri="{BB962C8B-B14F-4D97-AF65-F5344CB8AC3E}">
        <p14:creationId xmlns:p14="http://schemas.microsoft.com/office/powerpoint/2010/main" val="1738561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D4A2EB3F-4D60-451F-8F45-7D6654D2FCD9}"/>
              </a:ext>
            </a:extLst>
          </p:cNvPr>
          <p:cNvSpPr>
            <a:spLocks noGrp="1"/>
          </p:cNvSpPr>
          <p:nvPr>
            <p:ph type="body" sz="quarter" idx="13"/>
          </p:nvPr>
        </p:nvSpPr>
        <p:spPr>
          <a:xfrm>
            <a:off x="4450921" y="2145859"/>
            <a:ext cx="5042568" cy="345473"/>
          </a:xfrm>
        </p:spPr>
        <p:txBody>
          <a:bodyPr vert="horz" lIns="0" tIns="45720" rIns="91440" bIns="45720" rtlCol="0" anchor="t">
            <a:normAutofit/>
          </a:bodyPr>
          <a:lstStyle/>
          <a:p>
            <a:pPr rtl="0"/>
            <a:r>
              <a:rPr lang="fr-FR"/>
              <a:t>Combler l’écart</a:t>
            </a:r>
          </a:p>
        </p:txBody>
      </p:sp>
      <p:sp>
        <p:nvSpPr>
          <p:cNvPr id="4" name="Espace réservé du texte 3">
            <a:extLst>
              <a:ext uri="{FF2B5EF4-FFF2-40B4-BE49-F238E27FC236}">
                <a16:creationId xmlns:a16="http://schemas.microsoft.com/office/drawing/2014/main" id="{BCB14EA2-CBDF-4C65-9598-93DEDB4C9C2E}"/>
              </a:ext>
            </a:extLst>
          </p:cNvPr>
          <p:cNvSpPr>
            <a:spLocks noGrp="1"/>
          </p:cNvSpPr>
          <p:nvPr>
            <p:ph type="body" sz="quarter" idx="15"/>
          </p:nvPr>
        </p:nvSpPr>
        <p:spPr>
          <a:xfrm>
            <a:off x="4450922" y="2491334"/>
            <a:ext cx="5041422" cy="706715"/>
          </a:xfrm>
        </p:spPr>
        <p:txBody>
          <a:bodyPr rtlCol="0">
            <a:normAutofit/>
          </a:bodyPr>
          <a:lstStyle/>
          <a:p>
            <a:pPr rtl="0">
              <a:lnSpc>
                <a:spcPct val="120000"/>
              </a:lnSpc>
            </a:pPr>
            <a:r>
              <a:rPr lang="fr-FR"/>
              <a:t>Notre programme d'études facilite l'apprentissage des STEM et aucun autre programme sur le marché n'offre les mêmes avantages.</a:t>
            </a:r>
          </a:p>
          <a:p>
            <a:pPr rtl="0">
              <a:lnSpc>
                <a:spcPct val="120000"/>
              </a:lnSpc>
            </a:pPr>
            <a:endParaRPr lang="fr-FR"/>
          </a:p>
        </p:txBody>
      </p:sp>
      <p:sp>
        <p:nvSpPr>
          <p:cNvPr id="2" name="Titre 1">
            <a:extLst>
              <a:ext uri="{FF2B5EF4-FFF2-40B4-BE49-F238E27FC236}">
                <a16:creationId xmlns:a16="http://schemas.microsoft.com/office/drawing/2014/main" id="{75031FE9-9059-4FE8-B4AC-9771F23A1B89}"/>
              </a:ext>
            </a:extLst>
          </p:cNvPr>
          <p:cNvSpPr>
            <a:spLocks noGrp="1"/>
          </p:cNvSpPr>
          <p:nvPr>
            <p:ph type="title"/>
          </p:nvPr>
        </p:nvSpPr>
        <p:spPr>
          <a:xfrm>
            <a:off x="1034142" y="419184"/>
            <a:ext cx="2362200" cy="1110286"/>
          </a:xfrm>
        </p:spPr>
        <p:txBody>
          <a:bodyPr rtlCol="0"/>
          <a:lstStyle/>
          <a:p>
            <a:pPr rtl="0"/>
            <a:r>
              <a:rPr lang="fr-FR"/>
              <a:t>Solution</a:t>
            </a:r>
          </a:p>
        </p:txBody>
      </p:sp>
      <p:sp>
        <p:nvSpPr>
          <p:cNvPr id="11" name="Espace réservé de la date 10">
            <a:extLst>
              <a:ext uri="{FF2B5EF4-FFF2-40B4-BE49-F238E27FC236}">
                <a16:creationId xmlns:a16="http://schemas.microsoft.com/office/drawing/2014/main" id="{2EB774B5-B44C-4B2E-8DA7-7DA4F594A312}"/>
              </a:ext>
            </a:extLst>
          </p:cNvPr>
          <p:cNvSpPr>
            <a:spLocks noGrp="1"/>
          </p:cNvSpPr>
          <p:nvPr>
            <p:ph type="dt" sz="half" idx="20"/>
          </p:nvPr>
        </p:nvSpPr>
        <p:spPr>
          <a:xfrm>
            <a:off x="838200" y="6356350"/>
            <a:ext cx="2743200" cy="365125"/>
          </a:xfrm>
        </p:spPr>
        <p:txBody>
          <a:bodyPr rtlCol="0"/>
          <a:lstStyle/>
          <a:p>
            <a:pPr rtl="0"/>
            <a:r>
              <a:rPr lang="fr-FR"/>
              <a:t>7/01/20XX</a:t>
            </a:r>
          </a:p>
        </p:txBody>
      </p:sp>
      <p:sp>
        <p:nvSpPr>
          <p:cNvPr id="12" name="Espace réservé du pied de page 11">
            <a:extLst>
              <a:ext uri="{FF2B5EF4-FFF2-40B4-BE49-F238E27FC236}">
                <a16:creationId xmlns:a16="http://schemas.microsoft.com/office/drawing/2014/main" id="{06ACBB45-6616-4FE9-B211-BDCA0491CD12}"/>
              </a:ext>
            </a:extLst>
          </p:cNvPr>
          <p:cNvSpPr>
            <a:spLocks noGrp="1"/>
          </p:cNvSpPr>
          <p:nvPr>
            <p:ph type="ftr" sz="quarter" idx="21"/>
          </p:nvPr>
        </p:nvSpPr>
        <p:spPr>
          <a:xfrm>
            <a:off x="4038600" y="6356350"/>
            <a:ext cx="4114800" cy="365125"/>
          </a:xfrm>
        </p:spPr>
        <p:txBody>
          <a:bodyPr rtlCol="0"/>
          <a:lstStyle/>
          <a:p>
            <a:pPr rtl="0"/>
            <a:r>
              <a:rPr lang="fr-FR"/>
              <a:t>Pitch deck</a:t>
            </a:r>
          </a:p>
        </p:txBody>
      </p:sp>
      <p:sp>
        <p:nvSpPr>
          <p:cNvPr id="13" name="Espace réservé du numéro de diapositive 12">
            <a:extLst>
              <a:ext uri="{FF2B5EF4-FFF2-40B4-BE49-F238E27FC236}">
                <a16:creationId xmlns:a16="http://schemas.microsoft.com/office/drawing/2014/main" id="{8EB4FD15-5553-45C2-B403-92726A0897AE}"/>
              </a:ext>
            </a:extLst>
          </p:cNvPr>
          <p:cNvSpPr>
            <a:spLocks noGrp="1"/>
          </p:cNvSpPr>
          <p:nvPr>
            <p:ph type="sldNum" sz="quarter" idx="22"/>
          </p:nvPr>
        </p:nvSpPr>
        <p:spPr>
          <a:xfrm>
            <a:off x="8610600" y="6356350"/>
            <a:ext cx="2743200" cy="365125"/>
          </a:xfrm>
        </p:spPr>
        <p:txBody>
          <a:bodyPr rtlCol="0"/>
          <a:lstStyle/>
          <a:p>
            <a:pPr rtl="0"/>
            <a:fld id="{B5CEABB6-07DC-46E8-9B57-56EC44A396E5}" type="slidenum">
              <a:rPr lang="fr-FR" smtClean="0"/>
              <a:pPr/>
              <a:t>4</a:t>
            </a:fld>
            <a:endParaRPr lang="fr-FR"/>
          </a:p>
        </p:txBody>
      </p:sp>
      <p:sp>
        <p:nvSpPr>
          <p:cNvPr id="5" name="Espace réservé du texte 4">
            <a:extLst>
              <a:ext uri="{FF2B5EF4-FFF2-40B4-BE49-F238E27FC236}">
                <a16:creationId xmlns:a16="http://schemas.microsoft.com/office/drawing/2014/main" id="{13A00EDB-B024-49EC-A7CD-4E3A92A0AC2E}"/>
              </a:ext>
            </a:extLst>
          </p:cNvPr>
          <p:cNvSpPr>
            <a:spLocks noGrp="1"/>
          </p:cNvSpPr>
          <p:nvPr>
            <p:ph type="body" sz="quarter" idx="23"/>
          </p:nvPr>
        </p:nvSpPr>
        <p:spPr>
          <a:xfrm>
            <a:off x="4450921" y="3198051"/>
            <a:ext cx="5042568" cy="320381"/>
          </a:xfrm>
        </p:spPr>
        <p:txBody>
          <a:bodyPr rtlCol="0"/>
          <a:lstStyle/>
          <a:p>
            <a:pPr rtl="0"/>
            <a:r>
              <a:rPr lang="fr-FR"/>
              <a:t>Public cible</a:t>
            </a:r>
          </a:p>
        </p:txBody>
      </p:sp>
      <p:sp>
        <p:nvSpPr>
          <p:cNvPr id="6" name="Espace réservé du texte 5">
            <a:extLst>
              <a:ext uri="{FF2B5EF4-FFF2-40B4-BE49-F238E27FC236}">
                <a16:creationId xmlns:a16="http://schemas.microsoft.com/office/drawing/2014/main" id="{DFD82EC7-5ADD-4197-AE50-6BAA12DAE5D3}"/>
              </a:ext>
            </a:extLst>
          </p:cNvPr>
          <p:cNvSpPr>
            <a:spLocks noGrp="1"/>
          </p:cNvSpPr>
          <p:nvPr>
            <p:ph type="body" sz="quarter" idx="24"/>
          </p:nvPr>
        </p:nvSpPr>
        <p:spPr>
          <a:xfrm>
            <a:off x="4450922" y="3543527"/>
            <a:ext cx="5041422" cy="540104"/>
          </a:xfrm>
        </p:spPr>
        <p:txBody>
          <a:bodyPr rtlCol="0"/>
          <a:lstStyle/>
          <a:p>
            <a:pPr rtl="0">
              <a:lnSpc>
                <a:spcPct val="120000"/>
              </a:lnSpc>
            </a:pPr>
            <a:r>
              <a:rPr lang="fr-FR"/>
              <a:t>Enseignants et professeurs</a:t>
            </a:r>
          </a:p>
          <a:p>
            <a:pPr rtl="0">
              <a:lnSpc>
                <a:spcPct val="120000"/>
              </a:lnSpc>
            </a:pPr>
            <a:endParaRPr lang="fr-FR"/>
          </a:p>
        </p:txBody>
      </p:sp>
      <p:sp>
        <p:nvSpPr>
          <p:cNvPr id="7" name="Espace réservé du texte 6">
            <a:extLst>
              <a:ext uri="{FF2B5EF4-FFF2-40B4-BE49-F238E27FC236}">
                <a16:creationId xmlns:a16="http://schemas.microsoft.com/office/drawing/2014/main" id="{D89BFD7D-5F7D-451D-BDB4-C36E0A7A44B3}"/>
              </a:ext>
            </a:extLst>
          </p:cNvPr>
          <p:cNvSpPr>
            <a:spLocks noGrp="1"/>
          </p:cNvSpPr>
          <p:nvPr>
            <p:ph type="body" sz="quarter" idx="25"/>
          </p:nvPr>
        </p:nvSpPr>
        <p:spPr>
          <a:xfrm>
            <a:off x="4450921" y="5302434"/>
            <a:ext cx="5042568" cy="320381"/>
          </a:xfrm>
        </p:spPr>
        <p:txBody>
          <a:bodyPr rtlCol="0"/>
          <a:lstStyle/>
          <a:p>
            <a:pPr rtl="0"/>
            <a:r>
              <a:rPr lang="fr-FR"/>
              <a:t>Facile d’utilisation</a:t>
            </a:r>
          </a:p>
        </p:txBody>
      </p:sp>
      <p:sp>
        <p:nvSpPr>
          <p:cNvPr id="8" name="Espace réservé du texte 7">
            <a:extLst>
              <a:ext uri="{FF2B5EF4-FFF2-40B4-BE49-F238E27FC236}">
                <a16:creationId xmlns:a16="http://schemas.microsoft.com/office/drawing/2014/main" id="{419E19BC-12C6-4F34-8ADE-99486BCBB8FF}"/>
              </a:ext>
            </a:extLst>
          </p:cNvPr>
          <p:cNvSpPr>
            <a:spLocks noGrp="1"/>
          </p:cNvSpPr>
          <p:nvPr>
            <p:ph type="body" sz="quarter" idx="26"/>
          </p:nvPr>
        </p:nvSpPr>
        <p:spPr>
          <a:xfrm>
            <a:off x="4450922" y="5647909"/>
            <a:ext cx="5041422" cy="706715"/>
          </a:xfrm>
        </p:spPr>
        <p:txBody>
          <a:bodyPr rtlCol="0">
            <a:normAutofit/>
          </a:bodyPr>
          <a:lstStyle/>
          <a:p>
            <a:pPr rtl="0">
              <a:lnSpc>
                <a:spcPct val="120000"/>
              </a:lnSpc>
            </a:pPr>
            <a:r>
              <a:rPr lang="fr-FR"/>
              <a:t>Un programme simple qui donne aux étudiants les informations dont ils ont besoin pour réussir à l'université.</a:t>
            </a:r>
          </a:p>
          <a:p>
            <a:pPr rtl="0">
              <a:lnSpc>
                <a:spcPct val="120000"/>
              </a:lnSpc>
            </a:pPr>
            <a:endParaRPr lang="fr-FR"/>
          </a:p>
        </p:txBody>
      </p:sp>
      <p:sp>
        <p:nvSpPr>
          <p:cNvPr id="9" name="Espace réservé du texte 8">
            <a:extLst>
              <a:ext uri="{FF2B5EF4-FFF2-40B4-BE49-F238E27FC236}">
                <a16:creationId xmlns:a16="http://schemas.microsoft.com/office/drawing/2014/main" id="{D0BCF128-16BF-47FB-8300-C056A7A674B5}"/>
              </a:ext>
            </a:extLst>
          </p:cNvPr>
          <p:cNvSpPr>
            <a:spLocks noGrp="1"/>
          </p:cNvSpPr>
          <p:nvPr>
            <p:ph type="body" sz="quarter" idx="27"/>
          </p:nvPr>
        </p:nvSpPr>
        <p:spPr>
          <a:xfrm>
            <a:off x="4450921" y="4250243"/>
            <a:ext cx="5042568" cy="320381"/>
          </a:xfrm>
        </p:spPr>
        <p:txBody>
          <a:bodyPr rtlCol="0"/>
          <a:lstStyle/>
          <a:p>
            <a:pPr rtl="0"/>
            <a:r>
              <a:rPr lang="fr-FR"/>
              <a:t>Économies</a:t>
            </a:r>
          </a:p>
        </p:txBody>
      </p:sp>
      <p:sp>
        <p:nvSpPr>
          <p:cNvPr id="10" name="Espace réservé du texte 9">
            <a:extLst>
              <a:ext uri="{FF2B5EF4-FFF2-40B4-BE49-F238E27FC236}">
                <a16:creationId xmlns:a16="http://schemas.microsoft.com/office/drawing/2014/main" id="{9D5723A4-63FA-4038-9604-C74D5B19B6C9}"/>
              </a:ext>
            </a:extLst>
          </p:cNvPr>
          <p:cNvSpPr>
            <a:spLocks noGrp="1"/>
          </p:cNvSpPr>
          <p:nvPr>
            <p:ph type="body" sz="quarter" idx="28"/>
          </p:nvPr>
        </p:nvSpPr>
        <p:spPr>
          <a:xfrm>
            <a:off x="4450921" y="4595718"/>
            <a:ext cx="5535051" cy="681621"/>
          </a:xfrm>
        </p:spPr>
        <p:txBody>
          <a:bodyPr rtlCol="0">
            <a:normAutofit/>
          </a:bodyPr>
          <a:lstStyle/>
          <a:p>
            <a:pPr rtl="0">
              <a:lnSpc>
                <a:spcPct val="120000"/>
              </a:lnSpc>
            </a:pPr>
            <a:r>
              <a:rPr lang="fr-FR"/>
              <a:t>Réduire les coûts pour les écoles de financer des technologies complexes dont elles n'ont pas besoin.</a:t>
            </a:r>
          </a:p>
          <a:p>
            <a:pPr rtl="0">
              <a:lnSpc>
                <a:spcPct val="120000"/>
              </a:lnSpc>
            </a:pPr>
            <a:endParaRPr lang="fr-FR"/>
          </a:p>
        </p:txBody>
      </p:sp>
    </p:spTree>
    <p:extLst>
      <p:ext uri="{BB962C8B-B14F-4D97-AF65-F5344CB8AC3E}">
        <p14:creationId xmlns:p14="http://schemas.microsoft.com/office/powerpoint/2010/main" val="159392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Espace réservé d’image 10" descr="jeune personne portant des lunettes de sécurité">
            <a:extLst>
              <a:ext uri="{FF2B5EF4-FFF2-40B4-BE49-F238E27FC236}">
                <a16:creationId xmlns:a16="http://schemas.microsoft.com/office/drawing/2014/main" id="{8C15BCA1-F2FE-4E47-B6D5-3BCFF65BFBF3}"/>
              </a:ext>
            </a:extLst>
          </p:cNvPr>
          <p:cNvPicPr>
            <a:picLocks noGrp="1" noChangeAspect="1"/>
          </p:cNvPicPr>
          <p:nvPr>
            <p:ph type="pic" sz="quarter" idx="27"/>
          </p:nvPr>
        </p:nvPicPr>
        <p:blipFill rotWithShape="1">
          <a:blip r:embed="rId3" cstate="screen">
            <a:extLst>
              <a:ext uri="{28A0092B-C50C-407E-A947-70E740481C1C}">
                <a14:useLocalDpi xmlns:a14="http://schemas.microsoft.com/office/drawing/2010/main"/>
              </a:ext>
            </a:extLst>
          </a:blip>
          <a:srcRect/>
          <a:stretch/>
        </p:blipFill>
        <p:spPr>
          <a:xfrm>
            <a:off x="2" y="0"/>
            <a:ext cx="6694955" cy="6858000"/>
          </a:xfrm>
        </p:spPr>
      </p:pic>
      <p:sp>
        <p:nvSpPr>
          <p:cNvPr id="4" name="Espace réservé du contenu 3">
            <a:extLst>
              <a:ext uri="{FF2B5EF4-FFF2-40B4-BE49-F238E27FC236}">
                <a16:creationId xmlns:a16="http://schemas.microsoft.com/office/drawing/2014/main" id="{8421587F-8DFD-4A31-9931-8A346A92D87A}"/>
              </a:ext>
            </a:extLst>
          </p:cNvPr>
          <p:cNvSpPr>
            <a:spLocks noGrp="1"/>
          </p:cNvSpPr>
          <p:nvPr>
            <p:ph type="body" sz="quarter" idx="13"/>
          </p:nvPr>
        </p:nvSpPr>
        <p:spPr>
          <a:xfrm>
            <a:off x="6144768" y="2069658"/>
            <a:ext cx="5042568" cy="345476"/>
          </a:xfrm>
        </p:spPr>
        <p:txBody>
          <a:bodyPr vert="horz" lIns="91440" tIns="45720" rIns="91440" bIns="45720" rtlCol="0" anchor="t">
            <a:normAutofit/>
          </a:bodyPr>
          <a:lstStyle/>
          <a:p>
            <a:pPr rtl="0"/>
            <a:r>
              <a:rPr lang="fr-FR"/>
              <a:t>Unique</a:t>
            </a:r>
          </a:p>
        </p:txBody>
      </p:sp>
      <p:sp>
        <p:nvSpPr>
          <p:cNvPr id="3" name="Espace réservé du texte 2">
            <a:extLst>
              <a:ext uri="{FF2B5EF4-FFF2-40B4-BE49-F238E27FC236}">
                <a16:creationId xmlns:a16="http://schemas.microsoft.com/office/drawing/2014/main" id="{D3264BC1-DA72-48D5-81A1-C62B43019957}"/>
              </a:ext>
            </a:extLst>
          </p:cNvPr>
          <p:cNvSpPr>
            <a:spLocks noGrp="1"/>
          </p:cNvSpPr>
          <p:nvPr>
            <p:ph type="body" sz="quarter" idx="15"/>
          </p:nvPr>
        </p:nvSpPr>
        <p:spPr>
          <a:xfrm>
            <a:off x="6144768" y="2415134"/>
            <a:ext cx="5041422" cy="855228"/>
          </a:xfrm>
        </p:spPr>
        <p:txBody>
          <a:bodyPr rtlCol="0">
            <a:normAutofit/>
          </a:bodyPr>
          <a:lstStyle/>
          <a:p>
            <a:pPr rtl="0"/>
            <a:r>
              <a:rPr lang="fr-FR" dirty="0"/>
              <a:t>Le seul programme spécifiquement dédié à aider à la fois les écoles et les étudiants.</a:t>
            </a:r>
          </a:p>
          <a:p>
            <a:pPr rtl="0"/>
            <a:endParaRPr lang="fr-FR" dirty="0"/>
          </a:p>
        </p:txBody>
      </p:sp>
      <p:sp>
        <p:nvSpPr>
          <p:cNvPr id="2" name="Titre 1">
            <a:extLst>
              <a:ext uri="{FF2B5EF4-FFF2-40B4-BE49-F238E27FC236}">
                <a16:creationId xmlns:a16="http://schemas.microsoft.com/office/drawing/2014/main" id="{7291CFAB-A735-4A31-A51D-42FE1F5E94E0}"/>
              </a:ext>
            </a:extLst>
          </p:cNvPr>
          <p:cNvSpPr>
            <a:spLocks noGrp="1"/>
          </p:cNvSpPr>
          <p:nvPr>
            <p:ph type="title"/>
          </p:nvPr>
        </p:nvSpPr>
        <p:spPr>
          <a:xfrm>
            <a:off x="6971633" y="690928"/>
            <a:ext cx="4501910" cy="732282"/>
          </a:xfrm>
        </p:spPr>
        <p:txBody>
          <a:bodyPr rtlCol="0"/>
          <a:lstStyle/>
          <a:p>
            <a:pPr rtl="0"/>
            <a:r>
              <a:rPr lang="fr-FR"/>
              <a:t>Présentation du produit</a:t>
            </a:r>
          </a:p>
        </p:txBody>
      </p:sp>
      <p:sp>
        <p:nvSpPr>
          <p:cNvPr id="9" name="Espace réservé de la date 8">
            <a:extLst>
              <a:ext uri="{FF2B5EF4-FFF2-40B4-BE49-F238E27FC236}">
                <a16:creationId xmlns:a16="http://schemas.microsoft.com/office/drawing/2014/main" id="{A0F7F98C-FFCE-405F-B18C-BDC55EDB7BFD}"/>
              </a:ext>
            </a:extLst>
          </p:cNvPr>
          <p:cNvSpPr>
            <a:spLocks noGrp="1"/>
          </p:cNvSpPr>
          <p:nvPr>
            <p:ph type="dt" sz="half" idx="20"/>
          </p:nvPr>
        </p:nvSpPr>
        <p:spPr>
          <a:xfrm>
            <a:off x="838200" y="6356350"/>
            <a:ext cx="2743200" cy="365125"/>
          </a:xfrm>
        </p:spPr>
        <p:txBody>
          <a:bodyPr rtlCol="0"/>
          <a:lstStyle/>
          <a:p>
            <a:pPr rtl="0"/>
            <a:r>
              <a:rPr lang="fr-FR"/>
              <a:t>7/01/20XX</a:t>
            </a:r>
          </a:p>
        </p:txBody>
      </p:sp>
      <p:sp>
        <p:nvSpPr>
          <p:cNvPr id="10" name="Espace réservé du pied de page 9">
            <a:extLst>
              <a:ext uri="{FF2B5EF4-FFF2-40B4-BE49-F238E27FC236}">
                <a16:creationId xmlns:a16="http://schemas.microsoft.com/office/drawing/2014/main" id="{3B319D9A-3123-4A8C-80E8-FEA22A444432}"/>
              </a:ext>
            </a:extLst>
          </p:cNvPr>
          <p:cNvSpPr>
            <a:spLocks noGrp="1"/>
          </p:cNvSpPr>
          <p:nvPr>
            <p:ph type="ftr" sz="quarter" idx="21"/>
          </p:nvPr>
        </p:nvSpPr>
        <p:spPr>
          <a:xfrm>
            <a:off x="4038600" y="6356350"/>
            <a:ext cx="4114800" cy="365125"/>
          </a:xfrm>
        </p:spPr>
        <p:txBody>
          <a:bodyPr rtlCol="0"/>
          <a:lstStyle/>
          <a:p>
            <a:pPr rtl="0"/>
            <a:r>
              <a:rPr lang="fr-FR" dirty="0"/>
              <a:t>Pitch deck</a:t>
            </a:r>
          </a:p>
        </p:txBody>
      </p:sp>
      <p:sp>
        <p:nvSpPr>
          <p:cNvPr id="12" name="Espace réservé du numéro de diapositive 11">
            <a:extLst>
              <a:ext uri="{FF2B5EF4-FFF2-40B4-BE49-F238E27FC236}">
                <a16:creationId xmlns:a16="http://schemas.microsoft.com/office/drawing/2014/main" id="{18E5D0F5-4C11-47EE-BA9F-DEF2F44DD3DC}"/>
              </a:ext>
            </a:extLst>
          </p:cNvPr>
          <p:cNvSpPr>
            <a:spLocks noGrp="1"/>
          </p:cNvSpPr>
          <p:nvPr>
            <p:ph type="sldNum" sz="quarter" idx="22"/>
          </p:nvPr>
        </p:nvSpPr>
        <p:spPr>
          <a:xfrm>
            <a:off x="8610600" y="6356350"/>
            <a:ext cx="2743200" cy="365125"/>
          </a:xfrm>
        </p:spPr>
        <p:txBody>
          <a:bodyPr rtlCol="0"/>
          <a:lstStyle/>
          <a:p>
            <a:pPr rtl="0"/>
            <a:fld id="{B5CEABB6-07DC-46E8-9B57-56EC44A396E5}" type="slidenum">
              <a:rPr lang="fr-FR" smtClean="0"/>
              <a:pPr/>
              <a:t>5</a:t>
            </a:fld>
            <a:endParaRPr lang="fr-FR"/>
          </a:p>
        </p:txBody>
      </p:sp>
      <p:sp>
        <p:nvSpPr>
          <p:cNvPr id="5" name="Espace réservé du texte 4">
            <a:extLst>
              <a:ext uri="{FF2B5EF4-FFF2-40B4-BE49-F238E27FC236}">
                <a16:creationId xmlns:a16="http://schemas.microsoft.com/office/drawing/2014/main" id="{B58D86DE-B923-4D58-B00B-1914FA90BB77}"/>
              </a:ext>
            </a:extLst>
          </p:cNvPr>
          <p:cNvSpPr>
            <a:spLocks noGrp="1"/>
          </p:cNvSpPr>
          <p:nvPr>
            <p:ph type="body" sz="quarter" idx="23"/>
          </p:nvPr>
        </p:nvSpPr>
        <p:spPr>
          <a:xfrm>
            <a:off x="5300006" y="3587638"/>
            <a:ext cx="5042568" cy="320381"/>
          </a:xfrm>
        </p:spPr>
        <p:txBody>
          <a:bodyPr rtlCol="0"/>
          <a:lstStyle/>
          <a:p>
            <a:pPr rtl="0"/>
            <a:r>
              <a:rPr lang="fr-FR"/>
              <a:t>Premier sur le marché</a:t>
            </a:r>
          </a:p>
        </p:txBody>
      </p:sp>
      <p:sp>
        <p:nvSpPr>
          <p:cNvPr id="6" name="Espace réservé du texte 5">
            <a:extLst>
              <a:ext uri="{FF2B5EF4-FFF2-40B4-BE49-F238E27FC236}">
                <a16:creationId xmlns:a16="http://schemas.microsoft.com/office/drawing/2014/main" id="{071D6DC6-1167-4691-9102-803C951DFEF9}"/>
              </a:ext>
            </a:extLst>
          </p:cNvPr>
          <p:cNvSpPr>
            <a:spLocks noGrp="1"/>
          </p:cNvSpPr>
          <p:nvPr>
            <p:ph type="body" sz="quarter" idx="24"/>
          </p:nvPr>
        </p:nvSpPr>
        <p:spPr>
          <a:xfrm>
            <a:off x="5300006" y="3933114"/>
            <a:ext cx="5238227" cy="807352"/>
          </a:xfrm>
        </p:spPr>
        <p:txBody>
          <a:bodyPr rtlCol="0">
            <a:normAutofit/>
          </a:bodyPr>
          <a:lstStyle/>
          <a:p>
            <a:pPr rtl="0"/>
            <a:r>
              <a:rPr lang="fr-FR" dirty="0"/>
              <a:t>Premier outil magnifiquement conçu, à la fois élégant et axé sur l'enseignement des STIM</a:t>
            </a:r>
          </a:p>
          <a:p>
            <a:pPr rtl="0"/>
            <a:endParaRPr lang="fr-FR" dirty="0"/>
          </a:p>
        </p:txBody>
      </p:sp>
      <p:sp>
        <p:nvSpPr>
          <p:cNvPr id="7" name="Espace réservé du texte 6">
            <a:extLst>
              <a:ext uri="{FF2B5EF4-FFF2-40B4-BE49-F238E27FC236}">
                <a16:creationId xmlns:a16="http://schemas.microsoft.com/office/drawing/2014/main" id="{8F60FE46-C4A2-49EB-9D1E-FEFE2C69E106}"/>
              </a:ext>
            </a:extLst>
          </p:cNvPr>
          <p:cNvSpPr>
            <a:spLocks noGrp="1"/>
          </p:cNvSpPr>
          <p:nvPr>
            <p:ph type="body" sz="quarter" idx="25"/>
          </p:nvPr>
        </p:nvSpPr>
        <p:spPr>
          <a:xfrm>
            <a:off x="4398264" y="5105618"/>
            <a:ext cx="5042568" cy="320381"/>
          </a:xfrm>
        </p:spPr>
        <p:txBody>
          <a:bodyPr rtlCol="0"/>
          <a:lstStyle/>
          <a:p>
            <a:pPr rtl="0"/>
            <a:r>
              <a:rPr lang="fr-FR"/>
              <a:t>Authentique</a:t>
            </a:r>
          </a:p>
        </p:txBody>
      </p:sp>
      <p:sp>
        <p:nvSpPr>
          <p:cNvPr id="8" name="Espace réservé du texte 7">
            <a:extLst>
              <a:ext uri="{FF2B5EF4-FFF2-40B4-BE49-F238E27FC236}">
                <a16:creationId xmlns:a16="http://schemas.microsoft.com/office/drawing/2014/main" id="{4FFD7B4A-6574-4881-83D5-1E45D4054B5E}"/>
              </a:ext>
            </a:extLst>
          </p:cNvPr>
          <p:cNvSpPr>
            <a:spLocks noGrp="1"/>
          </p:cNvSpPr>
          <p:nvPr>
            <p:ph type="body" sz="quarter" idx="26"/>
          </p:nvPr>
        </p:nvSpPr>
        <p:spPr>
          <a:xfrm>
            <a:off x="4398264" y="5451094"/>
            <a:ext cx="5041422" cy="905256"/>
          </a:xfrm>
        </p:spPr>
        <p:txBody>
          <a:bodyPr rtlCol="0">
            <a:normAutofit/>
          </a:bodyPr>
          <a:lstStyle/>
          <a:p>
            <a:pPr rtl="0"/>
            <a:r>
              <a:rPr lang="fr-FR" dirty="0"/>
              <a:t>Conçu avec l'aide et la contribution d'étudiants et d'enseignants dans le domaine des STIM.</a:t>
            </a:r>
          </a:p>
        </p:txBody>
      </p:sp>
    </p:spTree>
    <p:extLst>
      <p:ext uri="{BB962C8B-B14F-4D97-AF65-F5344CB8AC3E}">
        <p14:creationId xmlns:p14="http://schemas.microsoft.com/office/powerpoint/2010/main" val="627911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image 5" descr="gros plan d’un circuit">
            <a:extLst>
              <a:ext uri="{FF2B5EF4-FFF2-40B4-BE49-F238E27FC236}">
                <a16:creationId xmlns:a16="http://schemas.microsoft.com/office/drawing/2014/main" id="{32B7DCB8-8642-41A3-89BF-66289A34E3C6}"/>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1" y="-12700"/>
            <a:ext cx="7080595" cy="6870700"/>
          </a:xfrm>
        </p:spPr>
      </p:pic>
      <p:sp>
        <p:nvSpPr>
          <p:cNvPr id="4" name="Espace réservé de la date 3">
            <a:extLst>
              <a:ext uri="{FF2B5EF4-FFF2-40B4-BE49-F238E27FC236}">
                <a16:creationId xmlns:a16="http://schemas.microsoft.com/office/drawing/2014/main" id="{F7299EEB-A12A-415B-A95B-055D2B341333}"/>
              </a:ext>
            </a:extLst>
          </p:cNvPr>
          <p:cNvSpPr>
            <a:spLocks noGrp="1"/>
          </p:cNvSpPr>
          <p:nvPr>
            <p:ph type="dt" sz="half" idx="10"/>
          </p:nvPr>
        </p:nvSpPr>
        <p:spPr>
          <a:xfrm>
            <a:off x="838200" y="6356350"/>
            <a:ext cx="2743200" cy="365125"/>
          </a:xfrm>
        </p:spPr>
        <p:txBody>
          <a:bodyPr rtlCol="0"/>
          <a:lstStyle/>
          <a:p>
            <a:pPr rtl="0"/>
            <a:r>
              <a:rPr lang="fr-FR"/>
              <a:t>7/01/20XX</a:t>
            </a:r>
            <a:endParaRPr lang="fr-FR" dirty="0"/>
          </a:p>
        </p:txBody>
      </p:sp>
      <p:sp>
        <p:nvSpPr>
          <p:cNvPr id="5" name="Espace réservé du pied de page 4">
            <a:extLst>
              <a:ext uri="{FF2B5EF4-FFF2-40B4-BE49-F238E27FC236}">
                <a16:creationId xmlns:a16="http://schemas.microsoft.com/office/drawing/2014/main" id="{5B0F25F1-9242-41C0-96EB-97E197175809}"/>
              </a:ext>
            </a:extLst>
          </p:cNvPr>
          <p:cNvSpPr>
            <a:spLocks noGrp="1"/>
          </p:cNvSpPr>
          <p:nvPr>
            <p:ph type="ftr" sz="quarter" idx="11"/>
          </p:nvPr>
        </p:nvSpPr>
        <p:spPr>
          <a:xfrm>
            <a:off x="4038600" y="6356350"/>
            <a:ext cx="4114800" cy="365125"/>
          </a:xfrm>
        </p:spPr>
        <p:txBody>
          <a:bodyPr rtlCol="0"/>
          <a:lstStyle/>
          <a:p>
            <a:pPr rtl="0"/>
            <a:r>
              <a:rPr lang="fr-FR"/>
              <a:t>Pitch deck</a:t>
            </a:r>
            <a:endParaRPr lang="fr-FR" dirty="0"/>
          </a:p>
        </p:txBody>
      </p:sp>
      <p:sp>
        <p:nvSpPr>
          <p:cNvPr id="7" name="Espace réservé du numéro de diapositive 6">
            <a:extLst>
              <a:ext uri="{FF2B5EF4-FFF2-40B4-BE49-F238E27FC236}">
                <a16:creationId xmlns:a16="http://schemas.microsoft.com/office/drawing/2014/main" id="{AC6E7B4C-9F2C-459E-B835-5C4DEAB06A36}"/>
              </a:ext>
            </a:extLst>
          </p:cNvPr>
          <p:cNvSpPr>
            <a:spLocks noGrp="1"/>
          </p:cNvSpPr>
          <p:nvPr>
            <p:ph type="sldNum" sz="quarter" idx="12"/>
          </p:nvPr>
        </p:nvSpPr>
        <p:spPr>
          <a:xfrm>
            <a:off x="8610600" y="6356350"/>
            <a:ext cx="2743200" cy="365125"/>
          </a:xfrm>
        </p:spPr>
        <p:txBody>
          <a:bodyPr rtlCol="0"/>
          <a:lstStyle/>
          <a:p>
            <a:pPr rtl="0"/>
            <a:fld id="{9FF96520-E4CE-4EAD-8ABF-1D2297D6B3AA}" type="slidenum">
              <a:rPr lang="fr-FR" smtClean="0"/>
              <a:pPr/>
              <a:t>6</a:t>
            </a:fld>
            <a:endParaRPr lang="fr-FR" dirty="0"/>
          </a:p>
        </p:txBody>
      </p:sp>
      <p:sp>
        <p:nvSpPr>
          <p:cNvPr id="2" name="Titre 1">
            <a:extLst>
              <a:ext uri="{FF2B5EF4-FFF2-40B4-BE49-F238E27FC236}">
                <a16:creationId xmlns:a16="http://schemas.microsoft.com/office/drawing/2014/main" id="{537E1C88-627C-4655-A4FB-0BB02EDB078A}"/>
              </a:ext>
            </a:extLst>
          </p:cNvPr>
          <p:cNvSpPr>
            <a:spLocks noGrp="1"/>
          </p:cNvSpPr>
          <p:nvPr>
            <p:ph type="title"/>
          </p:nvPr>
        </p:nvSpPr>
        <p:spPr>
          <a:xfrm>
            <a:off x="7543799" y="2318657"/>
            <a:ext cx="4203247" cy="1440996"/>
          </a:xfrm>
        </p:spPr>
        <p:txBody>
          <a:bodyPr rtlCol="0"/>
          <a:lstStyle/>
          <a:p>
            <a:pPr rtl="0"/>
            <a:r>
              <a:rPr lang="fr-FR"/>
              <a:t>Avantages du produit</a:t>
            </a:r>
            <a:endParaRPr lang="fr-FR" dirty="0"/>
          </a:p>
        </p:txBody>
      </p:sp>
      <p:sp>
        <p:nvSpPr>
          <p:cNvPr id="3" name="Espace réservé du contenu 2">
            <a:extLst>
              <a:ext uri="{FF2B5EF4-FFF2-40B4-BE49-F238E27FC236}">
                <a16:creationId xmlns:a16="http://schemas.microsoft.com/office/drawing/2014/main" id="{033634FE-ADF0-4BC3-A0A9-447EA9DD096B}"/>
              </a:ext>
            </a:extLst>
          </p:cNvPr>
          <p:cNvSpPr>
            <a:spLocks noGrp="1"/>
          </p:cNvSpPr>
          <p:nvPr>
            <p:ph idx="1"/>
          </p:nvPr>
        </p:nvSpPr>
        <p:spPr>
          <a:xfrm>
            <a:off x="7543799" y="4147457"/>
            <a:ext cx="4203247" cy="1532165"/>
          </a:xfrm>
        </p:spPr>
        <p:txBody>
          <a:bodyPr vert="horz" lIns="91440" tIns="45720" rIns="91440" bIns="45720" rtlCol="0" anchor="t">
            <a:normAutofit/>
          </a:bodyPr>
          <a:lstStyle/>
          <a:p>
            <a:pPr rtl="0"/>
            <a:r>
              <a:rPr lang="fr-FR"/>
              <a:t>Simple et efficace à utiliser</a:t>
            </a:r>
          </a:p>
          <a:p>
            <a:pPr rtl="0"/>
            <a:r>
              <a:rPr lang="fr-FR" noProof="1"/>
              <a:t>Assistance rapide du service clientèle</a:t>
            </a:r>
          </a:p>
          <a:p>
            <a:pPr rtl="0"/>
            <a:r>
              <a:rPr lang="fr-FR" noProof="1"/>
              <a:t>Support client gratuit de 90 jours</a:t>
            </a:r>
          </a:p>
          <a:p>
            <a:pPr rtl="0"/>
            <a:endParaRPr lang="fr-FR" dirty="0"/>
          </a:p>
        </p:txBody>
      </p:sp>
    </p:spTree>
    <p:extLst>
      <p:ext uri="{BB962C8B-B14F-4D97-AF65-F5344CB8AC3E}">
        <p14:creationId xmlns:p14="http://schemas.microsoft.com/office/powerpoint/2010/main" val="3632800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image 6" descr="deux jeunes personnes jouant avec un appareil scientifique">
            <a:extLst>
              <a:ext uri="{FF2B5EF4-FFF2-40B4-BE49-F238E27FC236}">
                <a16:creationId xmlns:a16="http://schemas.microsoft.com/office/drawing/2014/main" id="{206F9951-1544-4FB3-80F2-82D60E16068B}"/>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p:spPr>
      </p:pic>
      <p:sp>
        <p:nvSpPr>
          <p:cNvPr id="17" name="Espace réservé du texte 16">
            <a:extLst>
              <a:ext uri="{FF2B5EF4-FFF2-40B4-BE49-F238E27FC236}">
                <a16:creationId xmlns:a16="http://schemas.microsoft.com/office/drawing/2014/main" id="{F231ED10-0A83-49CE-98FA-D420E3AAC729}"/>
              </a:ext>
            </a:extLst>
          </p:cNvPr>
          <p:cNvSpPr>
            <a:spLocks noGrp="1"/>
          </p:cNvSpPr>
          <p:nvPr>
            <p:ph type="body" sz="quarter" idx="17"/>
          </p:nvPr>
        </p:nvSpPr>
        <p:spPr>
          <a:xfrm>
            <a:off x="3650085" y="4546575"/>
            <a:ext cx="1500624" cy="1681163"/>
          </a:xfrm>
        </p:spPr>
        <p:txBody>
          <a:bodyPr rtlCol="0"/>
          <a:lstStyle/>
          <a:p>
            <a:pPr rtl="0"/>
            <a:r>
              <a:rPr lang="fr-FR"/>
              <a:t>M</a:t>
            </a:r>
          </a:p>
        </p:txBody>
      </p:sp>
      <p:sp>
        <p:nvSpPr>
          <p:cNvPr id="16" name="Espace réservé du texte 15">
            <a:extLst>
              <a:ext uri="{FF2B5EF4-FFF2-40B4-BE49-F238E27FC236}">
                <a16:creationId xmlns:a16="http://schemas.microsoft.com/office/drawing/2014/main" id="{7B0A41CC-FB36-4319-BBBE-AA74E5A1B8B5}"/>
              </a:ext>
            </a:extLst>
          </p:cNvPr>
          <p:cNvSpPr>
            <a:spLocks noGrp="1"/>
          </p:cNvSpPr>
          <p:nvPr>
            <p:ph type="body" sz="quarter" idx="16"/>
          </p:nvPr>
        </p:nvSpPr>
        <p:spPr>
          <a:xfrm>
            <a:off x="2377374" y="2750392"/>
            <a:ext cx="1253665" cy="1681163"/>
          </a:xfrm>
        </p:spPr>
        <p:txBody>
          <a:bodyPr rtlCol="0"/>
          <a:lstStyle/>
          <a:p>
            <a:pPr rtl="0"/>
            <a:r>
              <a:rPr lang="fr-FR"/>
              <a:t>E</a:t>
            </a:r>
          </a:p>
        </p:txBody>
      </p:sp>
      <p:sp>
        <p:nvSpPr>
          <p:cNvPr id="8" name="Espace réservé du texte 7">
            <a:extLst>
              <a:ext uri="{FF2B5EF4-FFF2-40B4-BE49-F238E27FC236}">
                <a16:creationId xmlns:a16="http://schemas.microsoft.com/office/drawing/2014/main" id="{45997A14-473C-4DE2-94EB-80C3F334E4B4}"/>
              </a:ext>
            </a:extLst>
          </p:cNvPr>
          <p:cNvSpPr>
            <a:spLocks noGrp="1"/>
          </p:cNvSpPr>
          <p:nvPr>
            <p:ph type="body" sz="quarter" idx="14"/>
          </p:nvPr>
        </p:nvSpPr>
        <p:spPr>
          <a:xfrm>
            <a:off x="442380" y="903514"/>
            <a:ext cx="1253665" cy="1681163"/>
          </a:xfrm>
        </p:spPr>
        <p:txBody>
          <a:bodyPr rtlCol="0"/>
          <a:lstStyle/>
          <a:p>
            <a:pPr rtl="0"/>
            <a:r>
              <a:rPr lang="fr-FR"/>
              <a:t>S</a:t>
            </a:r>
          </a:p>
        </p:txBody>
      </p:sp>
      <p:sp>
        <p:nvSpPr>
          <p:cNvPr id="9" name="Espace réservé du texte 8">
            <a:extLst>
              <a:ext uri="{FF2B5EF4-FFF2-40B4-BE49-F238E27FC236}">
                <a16:creationId xmlns:a16="http://schemas.microsoft.com/office/drawing/2014/main" id="{72958308-20D5-405F-BD76-550B9140B049}"/>
              </a:ext>
            </a:extLst>
          </p:cNvPr>
          <p:cNvSpPr>
            <a:spLocks noGrp="1"/>
          </p:cNvSpPr>
          <p:nvPr>
            <p:ph type="body" sz="quarter" idx="15"/>
          </p:nvPr>
        </p:nvSpPr>
        <p:spPr>
          <a:xfrm>
            <a:off x="2377374" y="897072"/>
            <a:ext cx="1253665" cy="1681163"/>
          </a:xfrm>
        </p:spPr>
        <p:txBody>
          <a:bodyPr rtlCol="0"/>
          <a:lstStyle/>
          <a:p>
            <a:pPr rtl="0"/>
            <a:r>
              <a:rPr lang="fr-FR"/>
              <a:t>T</a:t>
            </a:r>
          </a:p>
        </p:txBody>
      </p:sp>
      <p:sp>
        <p:nvSpPr>
          <p:cNvPr id="2" name="Titre 1">
            <a:extLst>
              <a:ext uri="{FF2B5EF4-FFF2-40B4-BE49-F238E27FC236}">
                <a16:creationId xmlns:a16="http://schemas.microsoft.com/office/drawing/2014/main" id="{A29DE7F2-E890-4744-88DD-A75F5E300513}"/>
              </a:ext>
            </a:extLst>
          </p:cNvPr>
          <p:cNvSpPr>
            <a:spLocks noGrp="1"/>
          </p:cNvSpPr>
          <p:nvPr>
            <p:ph type="title"/>
          </p:nvPr>
        </p:nvSpPr>
        <p:spPr>
          <a:xfrm>
            <a:off x="5606143" y="5201920"/>
            <a:ext cx="5747657" cy="992505"/>
          </a:xfrm>
        </p:spPr>
        <p:txBody>
          <a:bodyPr rtlCol="0">
            <a:noAutofit/>
          </a:bodyPr>
          <a:lstStyle/>
          <a:p>
            <a:pPr rtl="0"/>
            <a:r>
              <a:rPr lang="fr-FR"/>
              <a:t>Présentation de l’entreprise</a:t>
            </a:r>
          </a:p>
        </p:txBody>
      </p:sp>
      <p:sp>
        <p:nvSpPr>
          <p:cNvPr id="34" name="Graphique 8">
            <a:extLst>
              <a:ext uri="{FF2B5EF4-FFF2-40B4-BE49-F238E27FC236}">
                <a16:creationId xmlns:a16="http://schemas.microsoft.com/office/drawing/2014/main" id="{2605E566-83BF-4E26-ABAF-2EFCD933644E}"/>
              </a:ext>
              <a:ext uri="{C183D7F6-B498-43B3-948B-1728B52AA6E4}">
                <adec:decorative xmlns:adec="http://schemas.microsoft.com/office/drawing/2017/decorative" val="1"/>
              </a:ext>
            </a:extLst>
          </p:cNvPr>
          <p:cNvSpPr/>
          <p:nvPr/>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pPr rtl="0"/>
            <a:endParaRPr lang="fr-FR"/>
          </a:p>
        </p:txBody>
      </p:sp>
      <p:sp>
        <p:nvSpPr>
          <p:cNvPr id="4" name="Graphique 8">
            <a:extLst>
              <a:ext uri="{FF2B5EF4-FFF2-40B4-BE49-F238E27FC236}">
                <a16:creationId xmlns:a16="http://schemas.microsoft.com/office/drawing/2014/main" id="{2DBA301F-6BB2-41DC-8962-5D0CC49F7C01}"/>
              </a:ext>
              <a:ext uri="{C183D7F6-B498-43B3-948B-1728B52AA6E4}">
                <adec:decorative xmlns:adec="http://schemas.microsoft.com/office/drawing/2017/decorative" val="1"/>
              </a:ext>
            </a:extLst>
          </p:cNvPr>
          <p:cNvSpPr/>
          <p:nvPr/>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pPr rtl="0"/>
            <a:endParaRPr lang="fr-FR"/>
          </a:p>
        </p:txBody>
      </p:sp>
    </p:spTree>
    <p:extLst>
      <p:ext uri="{BB962C8B-B14F-4D97-AF65-F5344CB8AC3E}">
        <p14:creationId xmlns:p14="http://schemas.microsoft.com/office/powerpoint/2010/main" val="1844866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texte 4">
            <a:extLst>
              <a:ext uri="{FF2B5EF4-FFF2-40B4-BE49-F238E27FC236}">
                <a16:creationId xmlns:a16="http://schemas.microsoft.com/office/drawing/2014/main" id="{06E82690-B145-4D4F-B2D1-0B2A8C50FD71}"/>
              </a:ext>
            </a:extLst>
          </p:cNvPr>
          <p:cNvSpPr>
            <a:spLocks noGrp="1"/>
          </p:cNvSpPr>
          <p:nvPr>
            <p:ph type="body" sz="quarter" idx="33"/>
          </p:nvPr>
        </p:nvSpPr>
        <p:spPr>
          <a:xfrm>
            <a:off x="1034142" y="3971432"/>
            <a:ext cx="2941600" cy="360000"/>
          </a:xfrm>
        </p:spPr>
        <p:txBody>
          <a:bodyPr rtlCol="0"/>
          <a:lstStyle/>
          <a:p>
            <a:pPr rtl="0"/>
            <a:r>
              <a:rPr lang="fr-FR"/>
              <a:t>Recherche</a:t>
            </a:r>
            <a:endParaRPr lang="fr-FR" dirty="0"/>
          </a:p>
        </p:txBody>
      </p:sp>
      <p:sp>
        <p:nvSpPr>
          <p:cNvPr id="6" name="Espace réservé du texte 5">
            <a:extLst>
              <a:ext uri="{FF2B5EF4-FFF2-40B4-BE49-F238E27FC236}">
                <a16:creationId xmlns:a16="http://schemas.microsoft.com/office/drawing/2014/main" id="{7640DF9D-0C9E-4C5D-9635-6B4DE10CCEE5}"/>
              </a:ext>
            </a:extLst>
          </p:cNvPr>
          <p:cNvSpPr>
            <a:spLocks noGrp="1"/>
          </p:cNvSpPr>
          <p:nvPr>
            <p:ph type="body" sz="quarter" idx="34"/>
          </p:nvPr>
        </p:nvSpPr>
        <p:spPr>
          <a:xfrm>
            <a:off x="1034142" y="4605832"/>
            <a:ext cx="2941600" cy="1141882"/>
          </a:xfrm>
        </p:spPr>
        <p:txBody>
          <a:bodyPr vert="horz" lIns="91440" tIns="45720" rIns="91440" bIns="45720" rtlCol="0" anchor="t">
            <a:noAutofit/>
          </a:bodyPr>
          <a:lstStyle/>
          <a:p>
            <a:pPr rtl="0"/>
            <a:r>
              <a:rPr lang="fr-FR" noProof="1"/>
              <a:t>Nous avons basé nos recherches sur les tendances du marché et les données de plus de 1 000 établissements scolaires</a:t>
            </a:r>
          </a:p>
        </p:txBody>
      </p:sp>
      <p:pic>
        <p:nvPicPr>
          <p:cNvPr id="27" name="Espace réservé d’image 11" descr="Contour de microscope">
            <a:extLst>
              <a:ext uri="{FF2B5EF4-FFF2-40B4-BE49-F238E27FC236}">
                <a16:creationId xmlns:a16="http://schemas.microsoft.com/office/drawing/2014/main" id="{E7501A7A-87F1-48B8-AE66-9FB3CB45D40B}"/>
              </a:ext>
            </a:extLst>
          </p:cNvPr>
          <p:cNvPicPr>
            <a:picLocks noGrp="1" noChangeAspect="1"/>
          </p:cNvPicPr>
          <p:nvPr>
            <p:ph type="pic" sz="quarter" idx="42"/>
          </p:nvPr>
        </p:nvPicPr>
        <p:blipFill rotWithShape="1">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034142" y="3048000"/>
            <a:ext cx="769486" cy="769486"/>
          </a:xfrm>
          <a:noFill/>
          <a:ln w="95250" cap="sq" cmpd="sng" algn="ctr">
            <a:noFill/>
            <a:prstDash val="solid"/>
            <a:miter lim="800000"/>
          </a:ln>
          <a:effectLst/>
        </p:spPr>
      </p:pic>
      <p:sp>
        <p:nvSpPr>
          <p:cNvPr id="2" name="Titre 1">
            <a:extLst>
              <a:ext uri="{FF2B5EF4-FFF2-40B4-BE49-F238E27FC236}">
                <a16:creationId xmlns:a16="http://schemas.microsoft.com/office/drawing/2014/main" id="{8A4E0A63-A388-49B1-A04E-27CE9BD622EF}"/>
              </a:ext>
            </a:extLst>
          </p:cNvPr>
          <p:cNvSpPr>
            <a:spLocks noGrp="1"/>
          </p:cNvSpPr>
          <p:nvPr>
            <p:ph type="title"/>
          </p:nvPr>
        </p:nvSpPr>
        <p:spPr>
          <a:xfrm>
            <a:off x="1034142" y="1110286"/>
            <a:ext cx="10515600" cy="924808"/>
          </a:xfrm>
        </p:spPr>
        <p:txBody>
          <a:bodyPr rtlCol="0"/>
          <a:lstStyle/>
          <a:p>
            <a:pPr rtl="0"/>
            <a:r>
              <a:rPr lang="fr-FR"/>
              <a:t>Modèle commercial</a:t>
            </a:r>
            <a:endParaRPr lang="fr-FR" dirty="0"/>
          </a:p>
        </p:txBody>
      </p:sp>
      <p:sp>
        <p:nvSpPr>
          <p:cNvPr id="7" name="Espace réservé du texte 6">
            <a:extLst>
              <a:ext uri="{FF2B5EF4-FFF2-40B4-BE49-F238E27FC236}">
                <a16:creationId xmlns:a16="http://schemas.microsoft.com/office/drawing/2014/main" id="{40297407-CE4E-4284-879D-AEC395713625}"/>
              </a:ext>
            </a:extLst>
          </p:cNvPr>
          <p:cNvSpPr>
            <a:spLocks noGrp="1"/>
          </p:cNvSpPr>
          <p:nvPr>
            <p:ph type="body" sz="quarter" idx="43"/>
          </p:nvPr>
        </p:nvSpPr>
        <p:spPr>
          <a:xfrm>
            <a:off x="4706975" y="3971432"/>
            <a:ext cx="2941600" cy="360000"/>
          </a:xfrm>
        </p:spPr>
        <p:txBody>
          <a:bodyPr rtlCol="0">
            <a:normAutofit/>
          </a:bodyPr>
          <a:lstStyle/>
          <a:p>
            <a:pPr rtl="0"/>
            <a:r>
              <a:rPr lang="fr-FR"/>
              <a:t>Résumé</a:t>
            </a:r>
            <a:endParaRPr lang="fr-FR" dirty="0"/>
          </a:p>
        </p:txBody>
      </p:sp>
      <p:sp>
        <p:nvSpPr>
          <p:cNvPr id="8" name="Espace réservé du texte 7">
            <a:extLst>
              <a:ext uri="{FF2B5EF4-FFF2-40B4-BE49-F238E27FC236}">
                <a16:creationId xmlns:a16="http://schemas.microsoft.com/office/drawing/2014/main" id="{F5C3A7BE-F7FC-4942-A31A-491A8A806103}"/>
              </a:ext>
            </a:extLst>
          </p:cNvPr>
          <p:cNvSpPr>
            <a:spLocks noGrp="1"/>
          </p:cNvSpPr>
          <p:nvPr>
            <p:ph type="body" sz="quarter" idx="44"/>
          </p:nvPr>
        </p:nvSpPr>
        <p:spPr>
          <a:xfrm>
            <a:off x="4706975" y="4605832"/>
            <a:ext cx="2941600" cy="1141882"/>
          </a:xfrm>
        </p:spPr>
        <p:txBody>
          <a:bodyPr vert="horz" lIns="91440" tIns="45720" rIns="91440" bIns="45720" rtlCol="0" anchor="t">
            <a:noAutofit/>
          </a:bodyPr>
          <a:lstStyle/>
          <a:p>
            <a:pPr rtl="0"/>
            <a:r>
              <a:rPr lang="fr-FR" noProof="1"/>
              <a:t>Nous pensons que les étudiants ont besoin de nouveaux supports d’étude pour les aider à réussir</a:t>
            </a:r>
          </a:p>
        </p:txBody>
      </p:sp>
      <p:pic>
        <p:nvPicPr>
          <p:cNvPr id="28" name="Espace réservé d’image 15" descr="Plan du document">
            <a:extLst>
              <a:ext uri="{FF2B5EF4-FFF2-40B4-BE49-F238E27FC236}">
                <a16:creationId xmlns:a16="http://schemas.microsoft.com/office/drawing/2014/main" id="{55BF36B0-70C1-41A7-97F7-10772AE3E317}"/>
              </a:ext>
            </a:extLst>
          </p:cNvPr>
          <p:cNvPicPr>
            <a:picLocks noGrp="1" noChangeAspect="1"/>
          </p:cNvPicPr>
          <p:nvPr>
            <p:ph type="pic" sz="quarter" idx="45"/>
          </p:nvPr>
        </p:nvPicPr>
        <p:blipFill rotWithShape="1">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rcRect/>
          <a:stretch/>
        </p:blipFill>
        <p:spPr>
          <a:xfrm>
            <a:off x="4706975" y="3048000"/>
            <a:ext cx="769486" cy="769486"/>
          </a:xfrm>
          <a:noFill/>
          <a:ln w="95250" cap="sq" cmpd="sng" algn="ctr">
            <a:noFill/>
            <a:prstDash val="solid"/>
            <a:miter lim="800000"/>
          </a:ln>
          <a:effectLst/>
        </p:spPr>
      </p:pic>
      <p:sp>
        <p:nvSpPr>
          <p:cNvPr id="9" name="Espace réservé du texte 8">
            <a:extLst>
              <a:ext uri="{FF2B5EF4-FFF2-40B4-BE49-F238E27FC236}">
                <a16:creationId xmlns:a16="http://schemas.microsoft.com/office/drawing/2014/main" id="{95CCE699-03D1-4642-B46A-B14EF17DA183}"/>
              </a:ext>
            </a:extLst>
          </p:cNvPr>
          <p:cNvSpPr>
            <a:spLocks noGrp="1"/>
          </p:cNvSpPr>
          <p:nvPr>
            <p:ph type="body" sz="quarter" idx="46"/>
          </p:nvPr>
        </p:nvSpPr>
        <p:spPr>
          <a:xfrm>
            <a:off x="8412200" y="3971432"/>
            <a:ext cx="2941600" cy="360000"/>
          </a:xfrm>
        </p:spPr>
        <p:txBody>
          <a:bodyPr rtlCol="0">
            <a:normAutofit/>
          </a:bodyPr>
          <a:lstStyle/>
          <a:p>
            <a:pPr rtl="0"/>
            <a:r>
              <a:rPr lang="fr-FR"/>
              <a:t>Conception</a:t>
            </a:r>
            <a:endParaRPr lang="fr-FR" dirty="0"/>
          </a:p>
        </p:txBody>
      </p:sp>
      <p:sp>
        <p:nvSpPr>
          <p:cNvPr id="10" name="Espace réservé du texte 9">
            <a:extLst>
              <a:ext uri="{FF2B5EF4-FFF2-40B4-BE49-F238E27FC236}">
                <a16:creationId xmlns:a16="http://schemas.microsoft.com/office/drawing/2014/main" id="{BC1DF189-6F2F-4C21-88CC-C82D3D0D147B}"/>
              </a:ext>
            </a:extLst>
          </p:cNvPr>
          <p:cNvSpPr>
            <a:spLocks noGrp="1"/>
          </p:cNvSpPr>
          <p:nvPr>
            <p:ph type="body" sz="quarter" idx="47"/>
          </p:nvPr>
        </p:nvSpPr>
        <p:spPr>
          <a:xfrm>
            <a:off x="8412200" y="4605832"/>
            <a:ext cx="2941600" cy="1141882"/>
          </a:xfrm>
        </p:spPr>
        <p:txBody>
          <a:bodyPr vert="horz" lIns="91440" tIns="45720" rIns="91440" bIns="45720" rtlCol="0" anchor="t">
            <a:normAutofit/>
          </a:bodyPr>
          <a:lstStyle/>
          <a:p>
            <a:pPr rtl="0"/>
            <a:r>
              <a:rPr lang="fr-FR" noProof="1"/>
              <a:t>Les outils d'étude sont faciles à utiliser et accessibles à tous les groupes démographiques.</a:t>
            </a:r>
          </a:p>
        </p:txBody>
      </p:sp>
      <p:pic>
        <p:nvPicPr>
          <p:cNvPr id="29" name="Espace réservé d’image 17" descr="Contour de l’illustrateur">
            <a:extLst>
              <a:ext uri="{FF2B5EF4-FFF2-40B4-BE49-F238E27FC236}">
                <a16:creationId xmlns:a16="http://schemas.microsoft.com/office/drawing/2014/main" id="{3F6B18F7-FCBF-493A-AD96-1FFF95A95E2F}"/>
              </a:ext>
            </a:extLst>
          </p:cNvPr>
          <p:cNvPicPr>
            <a:picLocks noGrp="1" noChangeAspect="1"/>
          </p:cNvPicPr>
          <p:nvPr>
            <p:ph type="pic" sz="quarter" idx="48"/>
          </p:nvPr>
        </p:nvPicPr>
        <p:blipFill rotWithShape="1">
          <a:blip r:embed="rId7">
            <a:extLst>
              <a:ext uri="{28A0092B-C50C-407E-A947-70E740481C1C}">
                <a14:useLocalDpi xmlns:a14="http://schemas.microsoft.com/office/drawing/2010/main"/>
              </a:ext>
              <a:ext uri="{96DAC541-7B7A-43D3-8B79-37D633B846F1}">
                <asvg:svgBlip xmlns:asvg="http://schemas.microsoft.com/office/drawing/2016/SVG/main" r:embed="rId8"/>
              </a:ext>
            </a:extLst>
          </a:blip>
          <a:srcRect/>
          <a:stretch/>
        </p:blipFill>
        <p:spPr>
          <a:xfrm>
            <a:off x="8412200" y="3048000"/>
            <a:ext cx="769486" cy="769486"/>
          </a:xfrm>
          <a:noFill/>
          <a:ln w="95250" cap="sq" cmpd="sng" algn="ctr">
            <a:noFill/>
            <a:prstDash val="solid"/>
            <a:miter lim="800000"/>
          </a:ln>
          <a:effectLst/>
        </p:spPr>
      </p:pic>
      <p:sp>
        <p:nvSpPr>
          <p:cNvPr id="11" name="Espace réservé de la date 10">
            <a:extLst>
              <a:ext uri="{FF2B5EF4-FFF2-40B4-BE49-F238E27FC236}">
                <a16:creationId xmlns:a16="http://schemas.microsoft.com/office/drawing/2014/main" id="{B4C05DEF-58BE-478D-BC6C-655338652023}"/>
              </a:ext>
            </a:extLst>
          </p:cNvPr>
          <p:cNvSpPr>
            <a:spLocks noGrp="1"/>
          </p:cNvSpPr>
          <p:nvPr>
            <p:ph type="dt" sz="half" idx="20"/>
          </p:nvPr>
        </p:nvSpPr>
        <p:spPr>
          <a:xfrm>
            <a:off x="838200" y="6356350"/>
            <a:ext cx="2743200" cy="365125"/>
          </a:xfrm>
        </p:spPr>
        <p:txBody>
          <a:bodyPr rtlCol="0"/>
          <a:lstStyle/>
          <a:p>
            <a:pPr rtl="0"/>
            <a:r>
              <a:rPr lang="fr-FR"/>
              <a:t>7/01/20XX</a:t>
            </a:r>
            <a:endParaRPr lang="fr-FR" dirty="0"/>
          </a:p>
        </p:txBody>
      </p:sp>
      <p:sp>
        <p:nvSpPr>
          <p:cNvPr id="3" name="Espace réservé du pied de page 2">
            <a:extLst>
              <a:ext uri="{FF2B5EF4-FFF2-40B4-BE49-F238E27FC236}">
                <a16:creationId xmlns:a16="http://schemas.microsoft.com/office/drawing/2014/main" id="{005C44B1-BA82-483C-BD91-F89067442F9E}"/>
              </a:ext>
            </a:extLst>
          </p:cNvPr>
          <p:cNvSpPr>
            <a:spLocks noGrp="1"/>
          </p:cNvSpPr>
          <p:nvPr>
            <p:ph type="ftr" sz="quarter" idx="21"/>
          </p:nvPr>
        </p:nvSpPr>
        <p:spPr>
          <a:xfrm>
            <a:off x="4038600" y="6356350"/>
            <a:ext cx="4114800" cy="365125"/>
          </a:xfrm>
        </p:spPr>
        <p:txBody>
          <a:bodyPr rtlCol="0"/>
          <a:lstStyle/>
          <a:p>
            <a:pPr rtl="0"/>
            <a:r>
              <a:rPr lang="fr-FR" dirty="0"/>
              <a:t>Pitch deck</a:t>
            </a:r>
          </a:p>
        </p:txBody>
      </p:sp>
      <p:sp>
        <p:nvSpPr>
          <p:cNvPr id="4" name="Espace réservé du numéro de diapositive 3">
            <a:extLst>
              <a:ext uri="{FF2B5EF4-FFF2-40B4-BE49-F238E27FC236}">
                <a16:creationId xmlns:a16="http://schemas.microsoft.com/office/drawing/2014/main" id="{79ED4A67-3A46-4F54-A12A-EAE1B53E6457}"/>
              </a:ext>
            </a:extLst>
          </p:cNvPr>
          <p:cNvSpPr>
            <a:spLocks noGrp="1"/>
          </p:cNvSpPr>
          <p:nvPr>
            <p:ph type="sldNum" sz="quarter" idx="22"/>
          </p:nvPr>
        </p:nvSpPr>
        <p:spPr>
          <a:xfrm>
            <a:off x="8610600" y="6356350"/>
            <a:ext cx="2743200" cy="365125"/>
          </a:xfrm>
        </p:spPr>
        <p:txBody>
          <a:bodyPr rtlCol="0"/>
          <a:lstStyle/>
          <a:p>
            <a:pPr rtl="0"/>
            <a:fld id="{19B51A1E-902D-48AF-9020-955120F399B6}" type="slidenum">
              <a:rPr lang="fr-FR" smtClean="0"/>
              <a:pPr/>
              <a:t>8</a:t>
            </a:fld>
            <a:endParaRPr lang="fr-FR" dirty="0"/>
          </a:p>
        </p:txBody>
      </p:sp>
    </p:spTree>
    <p:extLst>
      <p:ext uri="{BB962C8B-B14F-4D97-AF65-F5344CB8AC3E}">
        <p14:creationId xmlns:p14="http://schemas.microsoft.com/office/powerpoint/2010/main" val="2069393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A112B089-A8F9-45B1-BE6E-EAC10163F082}"/>
              </a:ext>
            </a:extLst>
          </p:cNvPr>
          <p:cNvSpPr>
            <a:spLocks noGrp="1"/>
          </p:cNvSpPr>
          <p:nvPr>
            <p:ph type="body" sz="quarter" idx="33"/>
          </p:nvPr>
        </p:nvSpPr>
        <p:spPr>
          <a:xfrm>
            <a:off x="1034142" y="3266159"/>
            <a:ext cx="2941600" cy="360000"/>
          </a:xfrm>
        </p:spPr>
        <p:txBody>
          <a:bodyPr rtlCol="0"/>
          <a:lstStyle/>
          <a:p>
            <a:pPr rtl="0"/>
            <a:r>
              <a:rPr lang="fr-FR"/>
              <a:t>3 Mds €</a:t>
            </a:r>
            <a:endParaRPr lang="fr-FR" dirty="0"/>
          </a:p>
        </p:txBody>
      </p:sp>
      <p:sp>
        <p:nvSpPr>
          <p:cNvPr id="6" name="Espace réservé du texte 5">
            <a:extLst>
              <a:ext uri="{FF2B5EF4-FFF2-40B4-BE49-F238E27FC236}">
                <a16:creationId xmlns:a16="http://schemas.microsoft.com/office/drawing/2014/main" id="{0FE22F9B-4BF8-41DC-8F1C-836B546E59AD}"/>
              </a:ext>
            </a:extLst>
          </p:cNvPr>
          <p:cNvSpPr>
            <a:spLocks noGrp="1"/>
          </p:cNvSpPr>
          <p:nvPr>
            <p:ph type="body" sz="quarter" idx="34"/>
          </p:nvPr>
        </p:nvSpPr>
        <p:spPr>
          <a:xfrm>
            <a:off x="1034142" y="4117103"/>
            <a:ext cx="2941600" cy="1141882"/>
          </a:xfrm>
        </p:spPr>
        <p:txBody>
          <a:bodyPr rtlCol="0">
            <a:normAutofit/>
          </a:bodyPr>
          <a:lstStyle/>
          <a:p>
            <a:pPr rtl="0"/>
            <a:r>
              <a:rPr lang="fr-FR"/>
              <a:t>Opportunité de créer</a:t>
            </a:r>
          </a:p>
          <a:p>
            <a:pPr rtl="0"/>
            <a:r>
              <a:rPr lang="fr-FR"/>
              <a:t>Marché inclusif</a:t>
            </a:r>
          </a:p>
          <a:p>
            <a:pPr rtl="0"/>
            <a:r>
              <a:rPr lang="fr-FR"/>
              <a:t>Marché potentiel global</a:t>
            </a:r>
            <a:endParaRPr lang="fr-FR" dirty="0"/>
          </a:p>
        </p:txBody>
      </p:sp>
      <p:sp>
        <p:nvSpPr>
          <p:cNvPr id="2" name="Titre 1">
            <a:extLst>
              <a:ext uri="{FF2B5EF4-FFF2-40B4-BE49-F238E27FC236}">
                <a16:creationId xmlns:a16="http://schemas.microsoft.com/office/drawing/2014/main" id="{5CE54ABB-4929-4810-950B-2DAEA0A5BAB4}"/>
              </a:ext>
            </a:extLst>
          </p:cNvPr>
          <p:cNvSpPr>
            <a:spLocks noGrp="1"/>
          </p:cNvSpPr>
          <p:nvPr>
            <p:ph type="title"/>
          </p:nvPr>
        </p:nvSpPr>
        <p:spPr>
          <a:xfrm>
            <a:off x="1034142" y="1110286"/>
            <a:ext cx="10515600" cy="924808"/>
          </a:xfrm>
        </p:spPr>
        <p:txBody>
          <a:bodyPr rtlCol="0"/>
          <a:lstStyle/>
          <a:p>
            <a:pPr rtl="0"/>
            <a:r>
              <a:rPr lang="fr-FR"/>
              <a:t>Présentation du marché</a:t>
            </a:r>
            <a:endParaRPr lang="fr-FR" dirty="0"/>
          </a:p>
        </p:txBody>
      </p:sp>
      <p:sp>
        <p:nvSpPr>
          <p:cNvPr id="5" name="Espace réservé du contenu 4">
            <a:extLst>
              <a:ext uri="{FF2B5EF4-FFF2-40B4-BE49-F238E27FC236}">
                <a16:creationId xmlns:a16="http://schemas.microsoft.com/office/drawing/2014/main" id="{CF515C5D-2CDB-4E66-B2B8-1451BC44247F}"/>
              </a:ext>
            </a:extLst>
          </p:cNvPr>
          <p:cNvSpPr>
            <a:spLocks noGrp="1"/>
          </p:cNvSpPr>
          <p:nvPr>
            <p:ph type="body" sz="quarter" idx="43"/>
          </p:nvPr>
        </p:nvSpPr>
        <p:spPr>
          <a:xfrm>
            <a:off x="4706975" y="3266159"/>
            <a:ext cx="2941600" cy="360000"/>
          </a:xfrm>
        </p:spPr>
        <p:txBody>
          <a:bodyPr vert="horz" lIns="91440" tIns="45720" rIns="91440" bIns="45720" rtlCol="0" anchor="t">
            <a:normAutofit/>
          </a:bodyPr>
          <a:lstStyle/>
          <a:p>
            <a:pPr rtl="0"/>
            <a:r>
              <a:rPr lang="fr-FR"/>
              <a:t>2 Mds €</a:t>
            </a:r>
            <a:endParaRPr lang="fr-FR" dirty="0"/>
          </a:p>
        </p:txBody>
      </p:sp>
      <p:sp>
        <p:nvSpPr>
          <p:cNvPr id="7" name="Espace réservé du contenu 6">
            <a:extLst>
              <a:ext uri="{FF2B5EF4-FFF2-40B4-BE49-F238E27FC236}">
                <a16:creationId xmlns:a16="http://schemas.microsoft.com/office/drawing/2014/main" id="{6B35F89A-6CDF-41F7-BD87-18B45BD7330B}"/>
              </a:ext>
            </a:extLst>
          </p:cNvPr>
          <p:cNvSpPr>
            <a:spLocks noGrp="1"/>
          </p:cNvSpPr>
          <p:nvPr>
            <p:ph type="body" sz="quarter" idx="44"/>
          </p:nvPr>
        </p:nvSpPr>
        <p:spPr>
          <a:xfrm>
            <a:off x="4706975" y="4117103"/>
            <a:ext cx="2941600" cy="1141882"/>
          </a:xfrm>
        </p:spPr>
        <p:txBody>
          <a:bodyPr vert="horz" lIns="91440" tIns="45720" rIns="91440" bIns="45720" rtlCol="0" anchor="t">
            <a:normAutofit lnSpcReduction="10000"/>
          </a:bodyPr>
          <a:lstStyle/>
          <a:p>
            <a:pPr rtl="0"/>
            <a:r>
              <a:rPr lang="fr-FR" noProof="1"/>
              <a:t>Liberté de création</a:t>
            </a:r>
            <a:endParaRPr lang="fr-FR"/>
          </a:p>
          <a:p>
            <a:pPr rtl="0"/>
            <a:r>
              <a:rPr lang="fr-FR" noProof="1"/>
              <a:t>Marché inclusif de manière sélective</a:t>
            </a:r>
          </a:p>
          <a:p>
            <a:pPr rtl="0"/>
            <a:r>
              <a:rPr lang="fr-FR" noProof="1"/>
              <a:t>Segment de marché disponible</a:t>
            </a:r>
          </a:p>
          <a:p>
            <a:pPr rtl="0"/>
            <a:endParaRPr lang="fr-FR" noProof="1"/>
          </a:p>
        </p:txBody>
      </p:sp>
      <p:sp>
        <p:nvSpPr>
          <p:cNvPr id="3" name="Espace réservé du texte 2">
            <a:extLst>
              <a:ext uri="{FF2B5EF4-FFF2-40B4-BE49-F238E27FC236}">
                <a16:creationId xmlns:a16="http://schemas.microsoft.com/office/drawing/2014/main" id="{D5E1C399-8F48-44F5-9461-3C89866D4CE1}"/>
              </a:ext>
            </a:extLst>
          </p:cNvPr>
          <p:cNvSpPr>
            <a:spLocks noGrp="1"/>
          </p:cNvSpPr>
          <p:nvPr>
            <p:ph type="body" sz="quarter" idx="46"/>
          </p:nvPr>
        </p:nvSpPr>
        <p:spPr>
          <a:xfrm>
            <a:off x="8412200" y="3266159"/>
            <a:ext cx="2941600" cy="360000"/>
          </a:xfrm>
        </p:spPr>
        <p:txBody>
          <a:bodyPr rtlCol="0"/>
          <a:lstStyle/>
          <a:p>
            <a:pPr rtl="0"/>
            <a:r>
              <a:rPr lang="fr-FR"/>
              <a:t>1 Md €</a:t>
            </a:r>
            <a:endParaRPr lang="fr-FR" dirty="0"/>
          </a:p>
        </p:txBody>
      </p:sp>
      <p:sp>
        <p:nvSpPr>
          <p:cNvPr id="8" name="Espace réservé du texte 7">
            <a:extLst>
              <a:ext uri="{FF2B5EF4-FFF2-40B4-BE49-F238E27FC236}">
                <a16:creationId xmlns:a16="http://schemas.microsoft.com/office/drawing/2014/main" id="{E92B9716-8D44-4864-8986-720957B34362}"/>
              </a:ext>
            </a:extLst>
          </p:cNvPr>
          <p:cNvSpPr>
            <a:spLocks noGrp="1"/>
          </p:cNvSpPr>
          <p:nvPr>
            <p:ph type="body" sz="quarter" idx="47"/>
          </p:nvPr>
        </p:nvSpPr>
        <p:spPr>
          <a:xfrm>
            <a:off x="8412200" y="4117103"/>
            <a:ext cx="2941600" cy="1141882"/>
          </a:xfrm>
        </p:spPr>
        <p:txBody>
          <a:bodyPr rtlCol="0">
            <a:normAutofit lnSpcReduction="10000"/>
          </a:bodyPr>
          <a:lstStyle/>
          <a:p>
            <a:pPr rtl="0"/>
            <a:r>
              <a:rPr lang="fr-FR" noProof="1"/>
              <a:t>Faible concurrence</a:t>
            </a:r>
          </a:p>
          <a:p>
            <a:pPr rtl="0"/>
            <a:r>
              <a:rPr lang="fr-FR" noProof="1"/>
              <a:t>Marché ciblé spécifiquement</a:t>
            </a:r>
          </a:p>
          <a:p>
            <a:pPr rtl="0"/>
            <a:r>
              <a:rPr lang="fr-FR" noProof="1"/>
              <a:t>Part de marché disponible</a:t>
            </a:r>
            <a:endParaRPr lang="fr-FR"/>
          </a:p>
          <a:p>
            <a:pPr rtl="0"/>
            <a:endParaRPr lang="fr-FR" dirty="0"/>
          </a:p>
        </p:txBody>
      </p:sp>
      <p:sp>
        <p:nvSpPr>
          <p:cNvPr id="40" name="Espace réservé de la date 39">
            <a:extLst>
              <a:ext uri="{FF2B5EF4-FFF2-40B4-BE49-F238E27FC236}">
                <a16:creationId xmlns:a16="http://schemas.microsoft.com/office/drawing/2014/main" id="{B6D7F6A5-1D32-4FB4-A25C-6E4A52871CD3}"/>
              </a:ext>
            </a:extLst>
          </p:cNvPr>
          <p:cNvSpPr>
            <a:spLocks noGrp="1"/>
          </p:cNvSpPr>
          <p:nvPr>
            <p:ph type="dt" sz="half" idx="20"/>
          </p:nvPr>
        </p:nvSpPr>
        <p:spPr>
          <a:xfrm>
            <a:off x="838200" y="6356350"/>
            <a:ext cx="2743200" cy="365125"/>
          </a:xfrm>
        </p:spPr>
        <p:txBody>
          <a:bodyPr rtlCol="0"/>
          <a:lstStyle/>
          <a:p>
            <a:pPr rtl="0"/>
            <a:r>
              <a:rPr lang="fr-FR"/>
              <a:t>7/01/20XX</a:t>
            </a:r>
            <a:endParaRPr lang="fr-FR" dirty="0"/>
          </a:p>
        </p:txBody>
      </p:sp>
      <p:sp>
        <p:nvSpPr>
          <p:cNvPr id="29" name="Espace réservé du pied de page 28">
            <a:extLst>
              <a:ext uri="{FF2B5EF4-FFF2-40B4-BE49-F238E27FC236}">
                <a16:creationId xmlns:a16="http://schemas.microsoft.com/office/drawing/2014/main" id="{D6F367EF-C259-4088-BD7A-95D314F0B286}"/>
              </a:ext>
            </a:extLst>
          </p:cNvPr>
          <p:cNvSpPr>
            <a:spLocks noGrp="1"/>
          </p:cNvSpPr>
          <p:nvPr>
            <p:ph type="ftr" sz="quarter" idx="21"/>
          </p:nvPr>
        </p:nvSpPr>
        <p:spPr>
          <a:xfrm>
            <a:off x="4038600" y="6356350"/>
            <a:ext cx="4114800" cy="365125"/>
          </a:xfrm>
        </p:spPr>
        <p:txBody>
          <a:bodyPr rtlCol="0"/>
          <a:lstStyle/>
          <a:p>
            <a:pPr rtl="0"/>
            <a:r>
              <a:rPr lang="fr-FR" dirty="0"/>
              <a:t>Pitch deck</a:t>
            </a:r>
          </a:p>
        </p:txBody>
      </p:sp>
      <p:sp>
        <p:nvSpPr>
          <p:cNvPr id="30" name="Espace réservé du numéro de diapositive 29">
            <a:extLst>
              <a:ext uri="{FF2B5EF4-FFF2-40B4-BE49-F238E27FC236}">
                <a16:creationId xmlns:a16="http://schemas.microsoft.com/office/drawing/2014/main" id="{8875A7EC-3DB7-4BAF-9699-4DCDE45D0061}"/>
              </a:ext>
            </a:extLst>
          </p:cNvPr>
          <p:cNvSpPr>
            <a:spLocks noGrp="1"/>
          </p:cNvSpPr>
          <p:nvPr>
            <p:ph type="sldNum" sz="quarter" idx="22"/>
          </p:nvPr>
        </p:nvSpPr>
        <p:spPr>
          <a:xfrm>
            <a:off x="8610600" y="6356350"/>
            <a:ext cx="2743200" cy="365125"/>
          </a:xfrm>
        </p:spPr>
        <p:txBody>
          <a:bodyPr rtlCol="0"/>
          <a:lstStyle/>
          <a:p>
            <a:pPr rtl="0"/>
            <a:fld id="{19B51A1E-902D-48AF-9020-955120F399B6}" type="slidenum">
              <a:rPr lang="fr-FR" smtClean="0"/>
              <a:pPr/>
              <a:t>9</a:t>
            </a:fld>
            <a:endParaRPr lang="fr-FR" dirty="0"/>
          </a:p>
        </p:txBody>
      </p:sp>
    </p:spTree>
    <p:extLst>
      <p:ext uri="{BB962C8B-B14F-4D97-AF65-F5344CB8AC3E}">
        <p14:creationId xmlns:p14="http://schemas.microsoft.com/office/powerpoint/2010/main" val="2121178069"/>
      </p:ext>
    </p:extLst>
  </p:cSld>
  <p:clrMapOvr>
    <a:masterClrMapping/>
  </p:clrMapOvr>
</p:sld>
</file>

<file path=ppt/theme/theme1.xml><?xml version="1.0" encoding="utf-8"?>
<a:theme xmlns:a="http://schemas.openxmlformats.org/drawingml/2006/main" name="Thème Office">
  <a:themeElements>
    <a:clrScheme name="Custom 174">
      <a:dk1>
        <a:srgbClr val="1E1E1E"/>
      </a:dk1>
      <a:lt1>
        <a:sysClr val="window" lastClr="FFFFFF"/>
      </a:lt1>
      <a:dk2>
        <a:srgbClr val="44546A"/>
      </a:dk2>
      <a:lt2>
        <a:srgbClr val="E7E6E6"/>
      </a:lt2>
      <a:accent1>
        <a:srgbClr val="81CC48"/>
      </a:accent1>
      <a:accent2>
        <a:srgbClr val="45BEAD"/>
      </a:accent2>
      <a:accent3>
        <a:srgbClr val="BFFF4B"/>
      </a:accent3>
      <a:accent4>
        <a:srgbClr val="B001FF"/>
      </a:accent4>
      <a:accent5>
        <a:srgbClr val="5B9BD5"/>
      </a:accent5>
      <a:accent6>
        <a:srgbClr val="70AD47"/>
      </a:accent6>
      <a:hlink>
        <a:srgbClr val="0563C1"/>
      </a:hlink>
      <a:folHlink>
        <a:srgbClr val="954F72"/>
      </a:folHlink>
    </a:clrScheme>
    <a:fontScheme name="Custom 60">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8847068_TF12041065_Win32" id="{2CBAFE40-A78F-47ED-97DE-373E20ED48EA}" vid="{95C29818-88B0-406C-B261-8F73FB11CD6C}"/>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966E941-6182-4A32-B603-DDB09E5F0715}">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83FFC980-8EEC-4CFC-96C7-CEB6F5CA8688}">
  <ds:schemaRefs>
    <ds:schemaRef ds:uri="http://schemas.microsoft.com/sharepoint/v3/contenttype/forms"/>
  </ds:schemaRefs>
</ds:datastoreItem>
</file>

<file path=customXml/itemProps3.xml><?xml version="1.0" encoding="utf-8"?>
<ds:datastoreItem xmlns:ds="http://schemas.openxmlformats.org/officeDocument/2006/customXml" ds:itemID="{01612839-5FA9-4715-8A7D-7F95D097B1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Argumentaire STEM</Template>
  <TotalTime>0</TotalTime>
  <Words>1128</Words>
  <Application>Microsoft Office PowerPoint</Application>
  <PresentationFormat>Grand écran</PresentationFormat>
  <Paragraphs>343</Paragraphs>
  <Slides>21</Slides>
  <Notes>21</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21</vt:i4>
      </vt:variant>
    </vt:vector>
  </HeadingPairs>
  <TitlesOfParts>
    <vt:vector size="26" baseType="lpstr">
      <vt:lpstr>Arial</vt:lpstr>
      <vt:lpstr>Calibri</vt:lpstr>
      <vt:lpstr>Source Sans Pro</vt:lpstr>
      <vt:lpstr>Times New Roman</vt:lpstr>
      <vt:lpstr>Thème Office</vt:lpstr>
      <vt:lpstr>Titre professionnel Niveau II</vt:lpstr>
      <vt:lpstr>À propos</vt:lpstr>
      <vt:lpstr>Problème</vt:lpstr>
      <vt:lpstr>Solution</vt:lpstr>
      <vt:lpstr>Présentation du produit</vt:lpstr>
      <vt:lpstr>Avantages du produit</vt:lpstr>
      <vt:lpstr>Présentation de l’entreprise</vt:lpstr>
      <vt:lpstr>Modèle commercial</vt:lpstr>
      <vt:lpstr>Présentation du marché</vt:lpstr>
      <vt:lpstr>Comparaison des marchés</vt:lpstr>
      <vt:lpstr>La concurrence</vt:lpstr>
      <vt:lpstr>La concurrence </vt:lpstr>
      <vt:lpstr>MISE À L’ÉCHELLE POUR L’avenir</vt:lpstr>
      <vt:lpstr>Traction</vt:lpstr>
      <vt:lpstr>Plan d’action biennal</vt:lpstr>
      <vt:lpstr>Finances</vt:lpstr>
      <vt:lpstr>Présentation de l’équipe</vt:lpstr>
      <vt:lpstr>Rencontrez toute l’équipe</vt:lpstr>
      <vt:lpstr>Financement</vt:lpstr>
      <vt:lpstr>Synthèse</vt:lpstr>
      <vt:lpstr>Merci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professionnel</dc:title>
  <dc:creator>LAYRAC Lilian</dc:creator>
  <cp:lastModifiedBy>LAYRAC Lilian</cp:lastModifiedBy>
  <cp:revision>2</cp:revision>
  <dcterms:created xsi:type="dcterms:W3CDTF">2023-05-25T16:09:05Z</dcterms:created>
  <dcterms:modified xsi:type="dcterms:W3CDTF">2023-05-25T16:35:34Z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